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9" r:id="rId4"/>
    <p:sldId id="265" r:id="rId5"/>
    <p:sldId id="258" r:id="rId6"/>
    <p:sldId id="260" r:id="rId7"/>
    <p:sldId id="261" r:id="rId8"/>
    <p:sldId id="262"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81" d="100"/>
          <a:sy n="81" d="100"/>
        </p:scale>
        <p:origin x="70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AA3650-5D24-46E6-AF7E-DDB9267CFA3B}" type="datetimeFigureOut">
              <a:rPr lang="nl-NL" smtClean="0"/>
              <a:t>1-11-2020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2951A0-E8D5-44E7-82A3-CB113F8AEA66}" type="slidenum">
              <a:rPr lang="nl-NL" smtClean="0"/>
              <a:t>‹nr.›</a:t>
            </a:fld>
            <a:endParaRPr lang="nl-NL"/>
          </a:p>
        </p:txBody>
      </p:sp>
    </p:spTree>
    <p:extLst>
      <p:ext uri="{BB962C8B-B14F-4D97-AF65-F5344CB8AC3E}">
        <p14:creationId xmlns:p14="http://schemas.microsoft.com/office/powerpoint/2010/main" val="3675134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72951A0-E8D5-44E7-82A3-CB113F8AEA66}" type="slidenum">
              <a:rPr lang="nl-NL" smtClean="0"/>
              <a:t>4</a:t>
            </a:fld>
            <a:endParaRPr lang="nl-NL"/>
          </a:p>
        </p:txBody>
      </p:sp>
    </p:spTree>
    <p:extLst>
      <p:ext uri="{BB962C8B-B14F-4D97-AF65-F5344CB8AC3E}">
        <p14:creationId xmlns:p14="http://schemas.microsoft.com/office/powerpoint/2010/main" val="2701399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20D5D6-AECB-4DDF-9952-2798B51F7C16}"/>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EAD138D-EA64-4CEE-810F-76CBA78C0B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0299FADD-EC13-4B30-81C7-26C75DFEC7B0}"/>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5" name="Tijdelijke aanduiding voor voettekst 4">
            <a:extLst>
              <a:ext uri="{FF2B5EF4-FFF2-40B4-BE49-F238E27FC236}">
                <a16:creationId xmlns:a16="http://schemas.microsoft.com/office/drawing/2014/main" id="{D10B3F70-7935-4EF0-BB98-976340BCC7A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7F65923-9F0F-4DC4-B365-61B50587A596}"/>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1401462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C511B0-4817-4E5C-9A44-899D855ABB3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2A7EE5C-A6BC-416F-B70A-80C8B74E735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BEBFEC4-49B2-4949-A7ED-71DD601BB514}"/>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5" name="Tijdelijke aanduiding voor voettekst 4">
            <a:extLst>
              <a:ext uri="{FF2B5EF4-FFF2-40B4-BE49-F238E27FC236}">
                <a16:creationId xmlns:a16="http://schemas.microsoft.com/office/drawing/2014/main" id="{1AC935D7-D08D-4119-A83C-4F1AE57B6A3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2BAF250-BB3E-4B15-807D-B7CBB576FC43}"/>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89644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E1E9927-82C3-4B31-819A-83688C5FC54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B5D457B0-9596-460B-BE25-A3AA21C4519E}"/>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CD16759-B20B-4DBB-91B4-5400DBE93D23}"/>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5" name="Tijdelijke aanduiding voor voettekst 4">
            <a:extLst>
              <a:ext uri="{FF2B5EF4-FFF2-40B4-BE49-F238E27FC236}">
                <a16:creationId xmlns:a16="http://schemas.microsoft.com/office/drawing/2014/main" id="{FE929694-F84F-4E00-A556-E25137CEAA8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3EFDEC2-A9C1-4FD1-A962-EF4DCF6DB69F}"/>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2140879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97636C-A712-42C0-A748-404606A23CC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075E5C0-E52F-4749-8CE6-E8B68E940A9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56C8018-A8E9-4D4D-8125-B278BF4BA716}"/>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5" name="Tijdelijke aanduiding voor voettekst 4">
            <a:extLst>
              <a:ext uri="{FF2B5EF4-FFF2-40B4-BE49-F238E27FC236}">
                <a16:creationId xmlns:a16="http://schemas.microsoft.com/office/drawing/2014/main" id="{C5927157-B679-4BA3-963C-181FCFB060A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A79E5E4-41C1-452A-871C-7247BCBC0F67}"/>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2532926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EA4A5E-775B-4380-8EE0-1B0075BD6E7E}"/>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F33461B-BDFD-4AF7-B1DF-8597D96EEC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0B11944-B443-4E0B-A495-6AEEE6EBC6BE}"/>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5" name="Tijdelijke aanduiding voor voettekst 4">
            <a:extLst>
              <a:ext uri="{FF2B5EF4-FFF2-40B4-BE49-F238E27FC236}">
                <a16:creationId xmlns:a16="http://schemas.microsoft.com/office/drawing/2014/main" id="{08CF852E-E5B7-41F6-AFB1-AC3A82FBBAA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24EC826-8BBA-49A1-990B-8DBC9AED447E}"/>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4186015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91C911-A86C-4F6F-B67C-D92B81FFAB4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CC3AACF-C68F-43FE-AD25-66D66718A8B6}"/>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50817370-0555-4521-B003-3EE4178C9FA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B8D459EF-B65C-4514-B0CF-C3CBA698755F}"/>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6" name="Tijdelijke aanduiding voor voettekst 5">
            <a:extLst>
              <a:ext uri="{FF2B5EF4-FFF2-40B4-BE49-F238E27FC236}">
                <a16:creationId xmlns:a16="http://schemas.microsoft.com/office/drawing/2014/main" id="{499F3F1A-D3E0-4321-8604-2D06A598E05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9C0540C-F178-4E7A-87F8-A3C5D2C57F2A}"/>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2583365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E1FE05-1520-43D7-9062-7998B955DA9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DC60CC37-C4CA-43D4-B7D7-458031FAA9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6AEED42-2235-42CD-8FF3-D203988CE73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3ADD921-0BA9-444E-B939-E48378B813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0734C3FB-7FF2-4EC9-9A25-60F967C02165}"/>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46174562-36D1-40F2-855C-5B9BD45E6DBB}"/>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8" name="Tijdelijke aanduiding voor voettekst 7">
            <a:extLst>
              <a:ext uri="{FF2B5EF4-FFF2-40B4-BE49-F238E27FC236}">
                <a16:creationId xmlns:a16="http://schemas.microsoft.com/office/drawing/2014/main" id="{12922233-651C-4F35-B00A-869D084047FA}"/>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2124143-EA20-46BB-828F-B3C482DC33D2}"/>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2544515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AEE977-819C-4EA6-A204-DBC04060E77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75C7443-938B-44D1-8F93-40E6A74F8C45}"/>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4" name="Tijdelijke aanduiding voor voettekst 3">
            <a:extLst>
              <a:ext uri="{FF2B5EF4-FFF2-40B4-BE49-F238E27FC236}">
                <a16:creationId xmlns:a16="http://schemas.microsoft.com/office/drawing/2014/main" id="{60FECCF6-512D-4EC8-8635-F1AB6CF8A768}"/>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252164A-53B1-4306-BCEC-ECD336CD47A1}"/>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434168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B9F52B2F-A904-4FAE-8F27-7DEF3FA86054}"/>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3" name="Tijdelijke aanduiding voor voettekst 2">
            <a:extLst>
              <a:ext uri="{FF2B5EF4-FFF2-40B4-BE49-F238E27FC236}">
                <a16:creationId xmlns:a16="http://schemas.microsoft.com/office/drawing/2014/main" id="{6B67B38E-93A8-4253-8AEC-EF1C6C1A7AA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40FD8C9-9F0C-43C8-B94B-BA71B23EE131}"/>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3639532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D61F33-1187-47FA-916D-1EF4FB5A2F1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90914E8B-E5C0-43EE-B72D-366CBDBF8C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8A242E8-F938-442E-9372-F89415AF60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F6FB3EE-06A3-4E65-8239-A63D15ECBF57}"/>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6" name="Tijdelijke aanduiding voor voettekst 5">
            <a:extLst>
              <a:ext uri="{FF2B5EF4-FFF2-40B4-BE49-F238E27FC236}">
                <a16:creationId xmlns:a16="http://schemas.microsoft.com/office/drawing/2014/main" id="{45EAA98A-5EE6-4C1C-B0C8-D325F1E5248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BC892C0-FC0D-47DA-A7E8-B416FDF2C426}"/>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176040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3842C1-D308-4C89-A83D-6C95DBCFF46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AB87898A-1025-4BE7-BDD1-F54055DD54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18609255-E0D8-4AB1-A80D-9F52D60D5B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CECFF1E-E346-4A8C-AF4B-194702047887}"/>
              </a:ext>
            </a:extLst>
          </p:cNvPr>
          <p:cNvSpPr>
            <a:spLocks noGrp="1"/>
          </p:cNvSpPr>
          <p:nvPr>
            <p:ph type="dt" sz="half" idx="10"/>
          </p:nvPr>
        </p:nvSpPr>
        <p:spPr/>
        <p:txBody>
          <a:bodyPr/>
          <a:lstStyle/>
          <a:p>
            <a:fld id="{61790368-4AAA-405E-AAFA-04AD183FC8EF}" type="datetimeFigureOut">
              <a:rPr lang="nl-NL" smtClean="0"/>
              <a:t>1-11-2020</a:t>
            </a:fld>
            <a:endParaRPr lang="nl-NL"/>
          </a:p>
        </p:txBody>
      </p:sp>
      <p:sp>
        <p:nvSpPr>
          <p:cNvPr id="6" name="Tijdelijke aanduiding voor voettekst 5">
            <a:extLst>
              <a:ext uri="{FF2B5EF4-FFF2-40B4-BE49-F238E27FC236}">
                <a16:creationId xmlns:a16="http://schemas.microsoft.com/office/drawing/2014/main" id="{B1DBBBFC-0501-4E83-8040-CF75669BC00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BA381B1-AE1B-45E1-998B-3139787FB378}"/>
              </a:ext>
            </a:extLst>
          </p:cNvPr>
          <p:cNvSpPr>
            <a:spLocks noGrp="1"/>
          </p:cNvSpPr>
          <p:nvPr>
            <p:ph type="sldNum" sz="quarter" idx="12"/>
          </p:nvPr>
        </p:nvSpPr>
        <p:spPr/>
        <p:txBody>
          <a:bodyPr/>
          <a:lstStyle/>
          <a:p>
            <a:fld id="{1612E098-42E7-4879-8C09-899CAB995A5D}" type="slidenum">
              <a:rPr lang="nl-NL" smtClean="0"/>
              <a:t>‹nr.›</a:t>
            </a:fld>
            <a:endParaRPr lang="nl-NL"/>
          </a:p>
        </p:txBody>
      </p:sp>
    </p:spTree>
    <p:extLst>
      <p:ext uri="{BB962C8B-B14F-4D97-AF65-F5344CB8AC3E}">
        <p14:creationId xmlns:p14="http://schemas.microsoft.com/office/powerpoint/2010/main" val="3142398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A2149AE-C882-4E9A-A482-9E68C5E567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FC618328-937B-4B80-AEA7-97A6A122B2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81FA42A-6C13-4518-8F1F-A7C3C3A592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790368-4AAA-405E-AAFA-04AD183FC8EF}" type="datetimeFigureOut">
              <a:rPr lang="nl-NL" smtClean="0"/>
              <a:t>1-11-2020</a:t>
            </a:fld>
            <a:endParaRPr lang="nl-NL"/>
          </a:p>
        </p:txBody>
      </p:sp>
      <p:sp>
        <p:nvSpPr>
          <p:cNvPr id="5" name="Tijdelijke aanduiding voor voettekst 4">
            <a:extLst>
              <a:ext uri="{FF2B5EF4-FFF2-40B4-BE49-F238E27FC236}">
                <a16:creationId xmlns:a16="http://schemas.microsoft.com/office/drawing/2014/main" id="{F8F4300F-8F06-4023-8872-14E9DA2B26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F7375A3-6902-4583-A683-9CF4A075D4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2E098-42E7-4879-8C09-899CAB995A5D}" type="slidenum">
              <a:rPr lang="nl-NL" smtClean="0"/>
              <a:t>‹nr.›</a:t>
            </a:fld>
            <a:endParaRPr lang="nl-NL"/>
          </a:p>
        </p:txBody>
      </p:sp>
    </p:spTree>
    <p:extLst>
      <p:ext uri="{BB962C8B-B14F-4D97-AF65-F5344CB8AC3E}">
        <p14:creationId xmlns:p14="http://schemas.microsoft.com/office/powerpoint/2010/main" val="3324376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IimExnP4TMw"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84661B05-4053-4C73-A481-48B0748EDD45}"/>
              </a:ext>
            </a:extLst>
          </p:cNvPr>
          <p:cNvSpPr>
            <a:spLocks noGrp="1"/>
          </p:cNvSpPr>
          <p:nvPr>
            <p:ph type="ctrTitle"/>
          </p:nvPr>
        </p:nvSpPr>
        <p:spPr>
          <a:xfrm>
            <a:off x="2442676" y="2847130"/>
            <a:ext cx="7306647" cy="1163739"/>
          </a:xfrm>
        </p:spPr>
        <p:txBody>
          <a:bodyPr>
            <a:normAutofit fontScale="90000"/>
          </a:bodyPr>
          <a:lstStyle/>
          <a:p>
            <a:r>
              <a:rPr lang="nl-NL" sz="4800" dirty="0">
                <a:solidFill>
                  <a:srgbClr val="FFFFFF"/>
                </a:solidFill>
              </a:rPr>
              <a:t> </a:t>
            </a:r>
            <a:br>
              <a:rPr lang="nl-NL" sz="4800" dirty="0">
                <a:solidFill>
                  <a:srgbClr val="FFFFFF"/>
                </a:solidFill>
              </a:rPr>
            </a:br>
            <a:r>
              <a:rPr lang="nl-NL" sz="4800" dirty="0">
                <a:solidFill>
                  <a:srgbClr val="FFFFFF"/>
                </a:solidFill>
              </a:rPr>
              <a:t>Songtekst Reünie van Snelle</a:t>
            </a:r>
            <a:br>
              <a:rPr lang="nl-NL" sz="3600" dirty="0">
                <a:solidFill>
                  <a:srgbClr val="FFFFFF"/>
                </a:solidFill>
              </a:rPr>
            </a:br>
            <a:endParaRPr lang="nl-NL" sz="2400" dirty="0">
              <a:solidFill>
                <a:srgbClr val="FFFFFF"/>
              </a:solidFill>
            </a:endParaRPr>
          </a:p>
        </p:txBody>
      </p:sp>
    </p:spTree>
    <p:extLst>
      <p:ext uri="{BB962C8B-B14F-4D97-AF65-F5344CB8AC3E}">
        <p14:creationId xmlns:p14="http://schemas.microsoft.com/office/powerpoint/2010/main" val="1982700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FA97DDF9-BC11-4D0B-817C-14BFB8AFCD93}"/>
              </a:ext>
            </a:extLst>
          </p:cNvPr>
          <p:cNvSpPr>
            <a:spLocks noGrp="1"/>
          </p:cNvSpPr>
          <p:nvPr>
            <p:ph type="title"/>
          </p:nvPr>
        </p:nvSpPr>
        <p:spPr>
          <a:xfrm>
            <a:off x="3043403" y="2286944"/>
            <a:ext cx="6105194" cy="2031055"/>
          </a:xfrm>
        </p:spPr>
        <p:txBody>
          <a:bodyPr vert="horz" lIns="91440" tIns="45720" rIns="91440" bIns="45720" rtlCol="0" anchor="b">
            <a:normAutofit/>
          </a:bodyPr>
          <a:lstStyle/>
          <a:p>
            <a:pPr algn="ctr"/>
            <a:r>
              <a:rPr lang="en-US" sz="3300" kern="1200" dirty="0" err="1">
                <a:solidFill>
                  <a:srgbClr val="FFFFFF"/>
                </a:solidFill>
                <a:latin typeface="+mj-lt"/>
                <a:ea typeface="+mj-ea"/>
                <a:cs typeface="+mj-cs"/>
              </a:rPr>
              <a:t>Ik</a:t>
            </a:r>
            <a:r>
              <a:rPr lang="en-US" sz="3300" kern="1200" dirty="0">
                <a:solidFill>
                  <a:srgbClr val="FFFFFF"/>
                </a:solidFill>
                <a:latin typeface="+mj-lt"/>
                <a:ea typeface="+mj-ea"/>
                <a:cs typeface="+mj-cs"/>
              </a:rPr>
              <a:t> </a:t>
            </a:r>
            <a:r>
              <a:rPr lang="en-US" sz="3300" kern="1200" dirty="0" err="1">
                <a:solidFill>
                  <a:srgbClr val="FFFFFF"/>
                </a:solidFill>
                <a:latin typeface="+mj-lt"/>
                <a:ea typeface="+mj-ea"/>
                <a:cs typeface="+mj-cs"/>
              </a:rPr>
              <a:t>kan</a:t>
            </a:r>
            <a:r>
              <a:rPr lang="en-US" sz="3300" kern="1200" dirty="0">
                <a:solidFill>
                  <a:srgbClr val="FFFFFF"/>
                </a:solidFill>
                <a:latin typeface="+mj-lt"/>
                <a:ea typeface="+mj-ea"/>
                <a:cs typeface="+mj-cs"/>
              </a:rPr>
              <a:t> de </a:t>
            </a:r>
            <a:r>
              <a:rPr lang="en-US" sz="3300" kern="1200" dirty="0" err="1">
                <a:solidFill>
                  <a:srgbClr val="FFFFFF"/>
                </a:solidFill>
                <a:latin typeface="+mj-lt"/>
                <a:ea typeface="+mj-ea"/>
                <a:cs typeface="+mj-cs"/>
              </a:rPr>
              <a:t>onderliggende</a:t>
            </a:r>
            <a:r>
              <a:rPr lang="en-US" sz="3300" kern="1200" dirty="0">
                <a:solidFill>
                  <a:srgbClr val="FFFFFF"/>
                </a:solidFill>
                <a:latin typeface="+mj-lt"/>
                <a:ea typeface="+mj-ea"/>
                <a:cs typeface="+mj-cs"/>
              </a:rPr>
              <a:t> </a:t>
            </a:r>
            <a:r>
              <a:rPr lang="en-US" sz="3300" kern="1200" dirty="0" err="1">
                <a:solidFill>
                  <a:srgbClr val="FFFFFF"/>
                </a:solidFill>
                <a:latin typeface="+mj-lt"/>
                <a:ea typeface="+mj-ea"/>
                <a:cs typeface="+mj-cs"/>
              </a:rPr>
              <a:t>boodschap</a:t>
            </a:r>
            <a:r>
              <a:rPr lang="en-US" sz="3300" kern="1200" dirty="0">
                <a:solidFill>
                  <a:srgbClr val="FFFFFF"/>
                </a:solidFill>
                <a:latin typeface="+mj-lt"/>
                <a:ea typeface="+mj-ea"/>
                <a:cs typeface="+mj-cs"/>
              </a:rPr>
              <a:t> van </a:t>
            </a:r>
            <a:r>
              <a:rPr lang="en-US" sz="3300" kern="1200" dirty="0" err="1">
                <a:solidFill>
                  <a:srgbClr val="FFFFFF"/>
                </a:solidFill>
                <a:latin typeface="+mj-lt"/>
                <a:ea typeface="+mj-ea"/>
                <a:cs typeface="+mj-cs"/>
              </a:rPr>
              <a:t>deze</a:t>
            </a:r>
            <a:r>
              <a:rPr lang="en-US" sz="3300" kern="1200" dirty="0">
                <a:solidFill>
                  <a:srgbClr val="FFFFFF"/>
                </a:solidFill>
                <a:latin typeface="+mj-lt"/>
                <a:ea typeface="+mj-ea"/>
                <a:cs typeface="+mj-cs"/>
              </a:rPr>
              <a:t> </a:t>
            </a:r>
            <a:r>
              <a:rPr lang="en-US" sz="3300" kern="1200" dirty="0" err="1">
                <a:solidFill>
                  <a:srgbClr val="FFFFFF"/>
                </a:solidFill>
                <a:latin typeface="+mj-lt"/>
                <a:ea typeface="+mj-ea"/>
                <a:cs typeface="+mj-cs"/>
              </a:rPr>
              <a:t>songtekst</a:t>
            </a:r>
            <a:r>
              <a:rPr lang="en-US" sz="3300" kern="1200" dirty="0">
                <a:solidFill>
                  <a:srgbClr val="FFFFFF"/>
                </a:solidFill>
                <a:latin typeface="+mj-lt"/>
                <a:ea typeface="+mj-ea"/>
                <a:cs typeface="+mj-cs"/>
              </a:rPr>
              <a:t> </a:t>
            </a:r>
            <a:r>
              <a:rPr lang="en-US" sz="3300" kern="1200" dirty="0" err="1">
                <a:solidFill>
                  <a:srgbClr val="FFFFFF"/>
                </a:solidFill>
                <a:latin typeface="+mj-lt"/>
                <a:ea typeface="+mj-ea"/>
                <a:cs typeface="+mj-cs"/>
              </a:rPr>
              <a:t>uitleggen</a:t>
            </a:r>
            <a:r>
              <a:rPr lang="en-US" sz="3300" kern="1200" dirty="0">
                <a:solidFill>
                  <a:srgbClr val="FFFFFF"/>
                </a:solidFill>
                <a:latin typeface="+mj-lt"/>
                <a:ea typeface="+mj-ea"/>
                <a:cs typeface="+mj-cs"/>
              </a:rPr>
              <a:t> </a:t>
            </a:r>
            <a:r>
              <a:rPr lang="en-US" sz="3300" kern="1200" dirty="0" err="1">
                <a:solidFill>
                  <a:srgbClr val="FFFFFF"/>
                </a:solidFill>
                <a:latin typeface="+mj-lt"/>
                <a:ea typeface="+mj-ea"/>
                <a:cs typeface="+mj-cs"/>
              </a:rPr>
              <a:t>aan</a:t>
            </a:r>
            <a:r>
              <a:rPr lang="en-US" sz="3300" kern="1200" dirty="0">
                <a:solidFill>
                  <a:srgbClr val="FFFFFF"/>
                </a:solidFill>
                <a:latin typeface="+mj-lt"/>
                <a:ea typeface="+mj-ea"/>
                <a:cs typeface="+mj-cs"/>
              </a:rPr>
              <a:t> </a:t>
            </a:r>
            <a:r>
              <a:rPr lang="en-US" sz="3300" kern="1200" dirty="0" err="1">
                <a:solidFill>
                  <a:srgbClr val="FFFFFF"/>
                </a:solidFill>
                <a:latin typeface="+mj-lt"/>
                <a:ea typeface="+mj-ea"/>
                <a:cs typeface="+mj-cs"/>
              </a:rPr>
              <a:t>een</a:t>
            </a:r>
            <a:r>
              <a:rPr lang="en-US" sz="3300" kern="1200" dirty="0">
                <a:solidFill>
                  <a:srgbClr val="FFFFFF"/>
                </a:solidFill>
                <a:latin typeface="+mj-lt"/>
                <a:ea typeface="+mj-ea"/>
                <a:cs typeface="+mj-cs"/>
              </a:rPr>
              <a:t> </a:t>
            </a:r>
            <a:r>
              <a:rPr lang="en-US" sz="3300" kern="1200" dirty="0" err="1">
                <a:solidFill>
                  <a:srgbClr val="FFFFFF"/>
                </a:solidFill>
                <a:latin typeface="+mj-lt"/>
                <a:ea typeface="+mj-ea"/>
                <a:cs typeface="+mj-cs"/>
              </a:rPr>
              <a:t>schoudermaatje</a:t>
            </a:r>
            <a:r>
              <a:rPr lang="en-US" sz="3300" kern="1200" dirty="0">
                <a:solidFill>
                  <a:srgbClr val="FFFFFF"/>
                </a:solidFill>
                <a:latin typeface="+mj-lt"/>
                <a:ea typeface="+mj-ea"/>
                <a:cs typeface="+mj-cs"/>
              </a:rPr>
              <a:t>.</a:t>
            </a:r>
            <a:br>
              <a:rPr lang="en-US" sz="3300" kern="1200" dirty="0">
                <a:solidFill>
                  <a:srgbClr val="FFFFFF"/>
                </a:solidFill>
                <a:latin typeface="+mj-lt"/>
                <a:ea typeface="+mj-ea"/>
                <a:cs typeface="+mj-cs"/>
              </a:rPr>
            </a:br>
            <a:endParaRPr lang="en-US" sz="3300" kern="1200" dirty="0">
              <a:solidFill>
                <a:srgbClr val="FFFFFF"/>
              </a:solidFill>
              <a:latin typeface="+mj-lt"/>
              <a:ea typeface="+mj-ea"/>
              <a:cs typeface="+mj-cs"/>
            </a:endParaRPr>
          </a:p>
        </p:txBody>
      </p:sp>
      <p:sp>
        <p:nvSpPr>
          <p:cNvPr id="7" name="Tekstvak 6">
            <a:extLst>
              <a:ext uri="{FF2B5EF4-FFF2-40B4-BE49-F238E27FC236}">
                <a16:creationId xmlns:a16="http://schemas.microsoft.com/office/drawing/2014/main" id="{8F2E345C-A64D-41D8-921B-1FB4DC66025A}"/>
              </a:ext>
            </a:extLst>
          </p:cNvPr>
          <p:cNvSpPr txBox="1"/>
          <p:nvPr/>
        </p:nvSpPr>
        <p:spPr>
          <a:xfrm>
            <a:off x="4529672" y="1775217"/>
            <a:ext cx="2801923" cy="584775"/>
          </a:xfrm>
          <a:prstGeom prst="rect">
            <a:avLst/>
          </a:prstGeom>
          <a:noFill/>
        </p:spPr>
        <p:txBody>
          <a:bodyPr wrap="square" rtlCol="0">
            <a:spAutoFit/>
          </a:bodyPr>
          <a:lstStyle/>
          <a:p>
            <a:pPr algn="ctr"/>
            <a:r>
              <a:rPr lang="en-US" sz="3200" dirty="0">
                <a:solidFill>
                  <a:srgbClr val="FFFFFF"/>
                </a:solidFill>
              </a:rPr>
              <a:t>Doel:</a:t>
            </a:r>
            <a:endParaRPr lang="nl-NL" sz="3200" dirty="0"/>
          </a:p>
        </p:txBody>
      </p:sp>
    </p:spTree>
    <p:extLst>
      <p:ext uri="{BB962C8B-B14F-4D97-AF65-F5344CB8AC3E}">
        <p14:creationId xmlns:p14="http://schemas.microsoft.com/office/powerpoint/2010/main" val="3654510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FF1848F8-66E9-41B8-A03C-76C7DC35DCFB}"/>
              </a:ext>
            </a:extLst>
          </p:cNvPr>
          <p:cNvSpPr>
            <a:spLocks noGrp="1"/>
          </p:cNvSpPr>
          <p:nvPr>
            <p:ph type="title"/>
          </p:nvPr>
        </p:nvSpPr>
        <p:spPr>
          <a:xfrm>
            <a:off x="3043403" y="1635854"/>
            <a:ext cx="6105194" cy="2547922"/>
          </a:xfrm>
        </p:spPr>
        <p:txBody>
          <a:bodyPr vert="horz" lIns="91440" tIns="45720" rIns="91440" bIns="45720" rtlCol="0" anchor="b">
            <a:normAutofit/>
          </a:bodyPr>
          <a:lstStyle/>
          <a:p>
            <a:pPr algn="ctr"/>
            <a:r>
              <a:rPr lang="en-US" sz="7200" dirty="0" err="1">
                <a:solidFill>
                  <a:srgbClr val="FFFFFF"/>
                </a:solidFill>
              </a:rPr>
              <a:t>Reünie</a:t>
            </a:r>
            <a:br>
              <a:rPr lang="en-US" sz="7200" dirty="0">
                <a:solidFill>
                  <a:srgbClr val="FFFFFF"/>
                </a:solidFill>
              </a:rPr>
            </a:br>
            <a:r>
              <a:rPr lang="en-US" sz="7200" dirty="0">
                <a:solidFill>
                  <a:srgbClr val="FFFFFF"/>
                </a:solidFill>
              </a:rPr>
              <a:t>-</a:t>
            </a:r>
            <a:r>
              <a:rPr lang="en-US" sz="7200" dirty="0" err="1">
                <a:solidFill>
                  <a:srgbClr val="FFFFFF"/>
                </a:solidFill>
              </a:rPr>
              <a:t>Snelle</a:t>
            </a:r>
            <a:r>
              <a:rPr lang="en-US" sz="7200" dirty="0">
                <a:solidFill>
                  <a:srgbClr val="FFFFFF"/>
                </a:solidFill>
              </a:rPr>
              <a:t>-</a:t>
            </a:r>
            <a:endParaRPr lang="en-US" sz="7200" kern="1200" dirty="0">
              <a:solidFill>
                <a:srgbClr val="FFFFFF"/>
              </a:solidFill>
              <a:latin typeface="+mj-lt"/>
              <a:ea typeface="+mj-ea"/>
              <a:cs typeface="+mj-cs"/>
            </a:endParaRPr>
          </a:p>
        </p:txBody>
      </p:sp>
      <p:sp>
        <p:nvSpPr>
          <p:cNvPr id="3" name="Tekstvak 2">
            <a:extLst>
              <a:ext uri="{FF2B5EF4-FFF2-40B4-BE49-F238E27FC236}">
                <a16:creationId xmlns:a16="http://schemas.microsoft.com/office/drawing/2014/main" id="{B1547C44-1EE4-44FF-9A00-96514B2FB495}"/>
              </a:ext>
            </a:extLst>
          </p:cNvPr>
          <p:cNvSpPr txBox="1"/>
          <p:nvPr/>
        </p:nvSpPr>
        <p:spPr>
          <a:xfrm>
            <a:off x="4108191" y="4672953"/>
            <a:ext cx="3975617" cy="307777"/>
          </a:xfrm>
          <a:prstGeom prst="rect">
            <a:avLst/>
          </a:prstGeom>
          <a:noFill/>
        </p:spPr>
        <p:txBody>
          <a:bodyPr wrap="square" rtlCol="0">
            <a:spAutoFit/>
          </a:bodyPr>
          <a:lstStyle/>
          <a:p>
            <a:r>
              <a:rPr lang="nl-NL" sz="1400" dirty="0">
                <a:hlinkClick r:id="rId3"/>
              </a:rPr>
              <a:t>https://www.youtube.com/watch?v=IimExnP4TMw</a:t>
            </a:r>
            <a:endParaRPr lang="nl-NL" sz="1400" b="1" dirty="0"/>
          </a:p>
        </p:txBody>
      </p:sp>
    </p:spTree>
    <p:extLst>
      <p:ext uri="{BB962C8B-B14F-4D97-AF65-F5344CB8AC3E}">
        <p14:creationId xmlns:p14="http://schemas.microsoft.com/office/powerpoint/2010/main" val="239473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5A23E455-D8EC-4E85-8B91-4296B8294ED7}"/>
              </a:ext>
            </a:extLst>
          </p:cNvPr>
          <p:cNvSpPr>
            <a:spLocks noGrp="1"/>
          </p:cNvSpPr>
          <p:nvPr>
            <p:ph idx="1"/>
          </p:nvPr>
        </p:nvSpPr>
        <p:spPr>
          <a:xfrm>
            <a:off x="896924" y="689426"/>
            <a:ext cx="5319318" cy="5999170"/>
          </a:xfrm>
        </p:spPr>
        <p:txBody>
          <a:bodyPr>
            <a:normAutofit fontScale="55000" lnSpcReduction="20000"/>
          </a:bodyPr>
          <a:lstStyle/>
          <a:p>
            <a:pPr marL="0" indent="0">
              <a:buNone/>
            </a:pPr>
            <a:r>
              <a:rPr lang="nl-NL" dirty="0"/>
              <a:t>Dames en heren, pennen neer, schrijf je laatste zin af</a:t>
            </a:r>
            <a:br>
              <a:rPr lang="nl-NL" dirty="0"/>
            </a:br>
            <a:r>
              <a:rPr lang="nl-NL" dirty="0"/>
              <a:t>Ik niet, ik wil meer, ik zat achter in de klas</a:t>
            </a:r>
            <a:br>
              <a:rPr lang="nl-NL" dirty="0"/>
            </a:br>
            <a:r>
              <a:rPr lang="nl-NL" dirty="0"/>
              <a:t>Aan het wachten op de bel en ik ga rennend naar huis</a:t>
            </a:r>
            <a:br>
              <a:rPr lang="nl-NL" dirty="0"/>
            </a:br>
            <a:r>
              <a:rPr lang="nl-NL" dirty="0"/>
              <a:t>Ik heb honderden ideeën en die moeten </a:t>
            </a:r>
            <a:r>
              <a:rPr lang="nl-NL" dirty="0" err="1"/>
              <a:t>dr</a:t>
            </a:r>
            <a:r>
              <a:rPr lang="nl-NL" dirty="0"/>
              <a:t> uit</a:t>
            </a:r>
            <a:br>
              <a:rPr lang="nl-NL" dirty="0"/>
            </a:br>
            <a:r>
              <a:rPr lang="nl-NL" dirty="0" err="1"/>
              <a:t>Ey</a:t>
            </a:r>
            <a:r>
              <a:rPr lang="nl-NL" dirty="0"/>
              <a:t> </a:t>
            </a:r>
            <a:r>
              <a:rPr lang="nl-NL" dirty="0" err="1"/>
              <a:t>lippie</a:t>
            </a:r>
            <a:r>
              <a:rPr lang="nl-NL" dirty="0"/>
              <a:t>, heb je haast, ga je lekker jongen?</a:t>
            </a:r>
            <a:br>
              <a:rPr lang="nl-NL" dirty="0"/>
            </a:br>
            <a:r>
              <a:rPr lang="nl-NL" dirty="0"/>
              <a:t>Je wil toch rapper worden, rap eens voor me</a:t>
            </a:r>
            <a:br>
              <a:rPr lang="nl-NL" dirty="0"/>
            </a:br>
            <a:r>
              <a:rPr lang="nl-NL" dirty="0"/>
              <a:t>Gewoon negeren niet kijken, want ik kan lachen als laatst</a:t>
            </a:r>
            <a:br>
              <a:rPr lang="nl-NL" dirty="0"/>
            </a:br>
            <a:r>
              <a:rPr lang="nl-NL" dirty="0"/>
              <a:t>En ik kan niet laten blijken dat wat ze zeggen me raakt</a:t>
            </a:r>
          </a:p>
          <a:p>
            <a:pPr marL="0" indent="0">
              <a:buNone/>
            </a:pPr>
            <a:r>
              <a:rPr lang="nl-NL" dirty="0"/>
              <a:t>Maar ik ben ook niet van steen</a:t>
            </a:r>
            <a:br>
              <a:rPr lang="nl-NL" dirty="0"/>
            </a:br>
            <a:r>
              <a:rPr lang="nl-NL" dirty="0"/>
              <a:t>Misschien Oost-Indisch doof</a:t>
            </a:r>
            <a:br>
              <a:rPr lang="nl-NL" dirty="0"/>
            </a:br>
            <a:r>
              <a:rPr lang="nl-NL" dirty="0"/>
              <a:t>En soms spook je nog steeds door mijn hoofd</a:t>
            </a:r>
            <a:br>
              <a:rPr lang="nl-NL" dirty="0"/>
            </a:br>
            <a:r>
              <a:rPr lang="nl-NL" dirty="0"/>
              <a:t>Dus</a:t>
            </a:r>
          </a:p>
          <a:p>
            <a:pPr marL="0" indent="0">
              <a:buNone/>
            </a:pPr>
            <a:r>
              <a:rPr lang="nl-NL" dirty="0"/>
              <a:t>Bedankt voor die vlam, want die brandt weer als nooit tevoren</a:t>
            </a:r>
            <a:br>
              <a:rPr lang="nl-NL" dirty="0"/>
            </a:br>
            <a:r>
              <a:rPr lang="nl-NL" dirty="0"/>
              <a:t>En zonder jou was er geen muziek, dus het geeft nu niet</a:t>
            </a:r>
            <a:br>
              <a:rPr lang="nl-NL" dirty="0"/>
            </a:br>
            <a:r>
              <a:rPr lang="nl-NL" dirty="0"/>
              <a:t>Ja, natuurlijk ben je bang voor de reünie</a:t>
            </a:r>
            <a:br>
              <a:rPr lang="nl-NL" dirty="0"/>
            </a:br>
            <a:r>
              <a:rPr lang="nl-NL" dirty="0"/>
              <a:t>Dus bedankt voor die vlam want die brandt weer als nooit tevoren</a:t>
            </a:r>
            <a:br>
              <a:rPr lang="nl-NL" dirty="0"/>
            </a:br>
            <a:r>
              <a:rPr lang="nl-NL" dirty="0"/>
              <a:t>En zonder jou was er geen muziek, dus het geeft nu niet</a:t>
            </a:r>
            <a:br>
              <a:rPr lang="nl-NL" dirty="0"/>
            </a:br>
            <a:r>
              <a:rPr lang="nl-NL" dirty="0"/>
              <a:t>Ja, natuurlijk ben je bang voor de reünie</a:t>
            </a:r>
          </a:p>
          <a:p>
            <a:pPr marL="0" indent="0">
              <a:buNone/>
            </a:pPr>
            <a:r>
              <a:rPr lang="nl-NL" dirty="0"/>
              <a:t>Ja, natuurlijk ben je bang voor de reünie</a:t>
            </a:r>
            <a:br>
              <a:rPr lang="nl-NL" dirty="0"/>
            </a:br>
            <a:r>
              <a:rPr lang="nl-NL" dirty="0"/>
              <a:t>Misschien schil ik wel een appel op de reünie</a:t>
            </a:r>
            <a:br>
              <a:rPr lang="nl-NL" dirty="0"/>
            </a:br>
            <a:r>
              <a:rPr lang="nl-NL" dirty="0"/>
              <a:t>Maar we zijn allebei volwassen op de reünie</a:t>
            </a:r>
            <a:br>
              <a:rPr lang="nl-NL" dirty="0"/>
            </a:br>
            <a:r>
              <a:rPr lang="nl-NL" dirty="0"/>
              <a:t>Dus nu schudden we de hand op de reünie</a:t>
            </a:r>
            <a:br>
              <a:rPr lang="nl-NL" dirty="0"/>
            </a:br>
            <a:r>
              <a:rPr lang="nl-NL" dirty="0"/>
              <a:t>Man, ik kan niet wachten op de reünie</a:t>
            </a:r>
            <a:br>
              <a:rPr lang="nl-NL" dirty="0"/>
            </a:br>
            <a:r>
              <a:rPr lang="nl-NL" dirty="0"/>
              <a:t>Mmm, mmm</a:t>
            </a:r>
            <a:br>
              <a:rPr lang="nl-NL" dirty="0"/>
            </a:br>
            <a:r>
              <a:rPr lang="nl-NL" dirty="0"/>
              <a:t>En zonder jou was er geen muziek, dus het geeft nu niet</a:t>
            </a:r>
            <a:br>
              <a:rPr lang="nl-NL" dirty="0"/>
            </a:br>
            <a:r>
              <a:rPr lang="nl-NL" dirty="0"/>
              <a:t>Ik ben nu de man op de reünie</a:t>
            </a:r>
          </a:p>
          <a:p>
            <a:pPr marL="0" indent="0">
              <a:buNone/>
            </a:pPr>
            <a:r>
              <a:rPr lang="nl-NL" dirty="0"/>
              <a:t>Dames en heren, ben er weer, vier shows, een nacht</a:t>
            </a:r>
            <a:br>
              <a:rPr lang="nl-NL" dirty="0"/>
            </a:br>
            <a:r>
              <a:rPr lang="nl-NL" dirty="0"/>
              <a:t>Ik heb nog meer problemen, maar een stuk minder last</a:t>
            </a:r>
            <a:br>
              <a:rPr lang="nl-NL" dirty="0"/>
            </a:br>
            <a:r>
              <a:rPr lang="nl-NL" dirty="0"/>
              <a:t>Aan het wachten op een taxi en dan plankgas naar huis</a:t>
            </a:r>
            <a:br>
              <a:rPr lang="nl-NL" dirty="0"/>
            </a:br>
            <a:r>
              <a:rPr lang="nl-NL" dirty="0"/>
              <a:t>Ik heb honderden verledens, maar die maken me juist</a:t>
            </a:r>
            <a:br>
              <a:rPr lang="nl-NL" dirty="0"/>
            </a:br>
            <a:r>
              <a:rPr lang="nl-NL" dirty="0"/>
              <a:t>En ja, ik had haast, ik had werk, jongens</a:t>
            </a:r>
            <a:br>
              <a:rPr lang="nl-NL" dirty="0"/>
            </a:br>
            <a:r>
              <a:rPr lang="nl-NL" dirty="0"/>
              <a:t>Ik had het kunnen voorspellen voor je</a:t>
            </a:r>
          </a:p>
          <a:p>
            <a:endParaRPr lang="nl-NL" dirty="0"/>
          </a:p>
        </p:txBody>
      </p:sp>
      <p:sp>
        <p:nvSpPr>
          <p:cNvPr id="4" name="Tijdelijke aanduiding voor inhoud 2">
            <a:extLst>
              <a:ext uri="{FF2B5EF4-FFF2-40B4-BE49-F238E27FC236}">
                <a16:creationId xmlns:a16="http://schemas.microsoft.com/office/drawing/2014/main" id="{284908F4-5781-4884-BB4D-12347ED7BC9A}"/>
              </a:ext>
            </a:extLst>
          </p:cNvPr>
          <p:cNvSpPr txBox="1">
            <a:spLocks/>
          </p:cNvSpPr>
          <p:nvPr/>
        </p:nvSpPr>
        <p:spPr>
          <a:xfrm>
            <a:off x="6216242" y="689426"/>
            <a:ext cx="5788404" cy="5526947"/>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6000" dirty="0"/>
              <a:t>En ik zet alles op alles en zie me lachen als laatst</a:t>
            </a:r>
            <a:br>
              <a:rPr lang="nl-NL" sz="6000" dirty="0"/>
            </a:br>
            <a:r>
              <a:rPr lang="nl-NL" sz="6000" dirty="0"/>
              <a:t>Maar ik kan niet ontkennen dat wat ze zeggen me raakt</a:t>
            </a:r>
            <a:br>
              <a:rPr lang="nl-NL" sz="6000" dirty="0"/>
            </a:br>
            <a:r>
              <a:rPr lang="nl-NL" sz="6000" dirty="0"/>
              <a:t>Maar ik ben ook niet van steen</a:t>
            </a:r>
            <a:br>
              <a:rPr lang="nl-NL" sz="6000" dirty="0"/>
            </a:br>
            <a:r>
              <a:rPr lang="nl-NL" sz="6000" dirty="0"/>
              <a:t>Misschien Oost-Indisch doof</a:t>
            </a:r>
            <a:br>
              <a:rPr lang="nl-NL" sz="6000" dirty="0"/>
            </a:br>
            <a:r>
              <a:rPr lang="nl-NL" sz="6000" dirty="0"/>
              <a:t>En soms spook je nog steeds door mijn hoofd </a:t>
            </a:r>
          </a:p>
          <a:p>
            <a:pPr marL="0" indent="0">
              <a:buNone/>
            </a:pPr>
            <a:r>
              <a:rPr lang="nl-NL" sz="6000" dirty="0"/>
              <a:t>Dus</a:t>
            </a:r>
          </a:p>
          <a:p>
            <a:pPr marL="0" indent="0">
              <a:buNone/>
            </a:pPr>
            <a:r>
              <a:rPr lang="nl-NL" sz="6000" dirty="0"/>
              <a:t>Bedankt voor die vlam, want die brandt weer als nooit tevoren</a:t>
            </a:r>
            <a:br>
              <a:rPr lang="nl-NL" sz="6000" dirty="0"/>
            </a:br>
            <a:r>
              <a:rPr lang="nl-NL" sz="6000" dirty="0"/>
              <a:t>En zonder jou was er geen muziek, dus het geeft nu niet</a:t>
            </a:r>
            <a:br>
              <a:rPr lang="nl-NL" sz="6000" dirty="0"/>
            </a:br>
            <a:r>
              <a:rPr lang="nl-NL" sz="6000" dirty="0"/>
              <a:t>Ja, natuurlijk ben je bang voor de reünie</a:t>
            </a:r>
            <a:br>
              <a:rPr lang="nl-NL" sz="6000" dirty="0"/>
            </a:br>
            <a:r>
              <a:rPr lang="nl-NL" sz="6000" dirty="0"/>
              <a:t>Dus bedankt voor die vlam want die brandt weer als nooit tevoren</a:t>
            </a:r>
            <a:br>
              <a:rPr lang="nl-NL" sz="6000" dirty="0"/>
            </a:br>
            <a:r>
              <a:rPr lang="nl-NL" sz="6000" dirty="0"/>
              <a:t>En zonder jou was er geen muziek, dus het geeft nu niet</a:t>
            </a:r>
            <a:br>
              <a:rPr lang="nl-NL" sz="6000" dirty="0"/>
            </a:br>
            <a:r>
              <a:rPr lang="nl-NL" sz="6000" dirty="0"/>
              <a:t>Ja, natuurlijk ben je bang voor de reünie</a:t>
            </a:r>
          </a:p>
          <a:p>
            <a:pPr marL="0" indent="0">
              <a:buNone/>
            </a:pPr>
            <a:r>
              <a:rPr lang="nl-NL" sz="6000" dirty="0"/>
              <a:t>Ja, natuurlijk ben je voor de reünie</a:t>
            </a:r>
            <a:br>
              <a:rPr lang="nl-NL" sz="6000" dirty="0"/>
            </a:br>
            <a:r>
              <a:rPr lang="nl-NL" sz="6000" dirty="0"/>
              <a:t>Misschien schil ik wel een appel op de reünie</a:t>
            </a:r>
            <a:br>
              <a:rPr lang="nl-NL" sz="6000" dirty="0"/>
            </a:br>
            <a:r>
              <a:rPr lang="nl-NL" sz="6000" dirty="0"/>
              <a:t>Maar we zijn allebei volwassen op de reünie</a:t>
            </a:r>
            <a:br>
              <a:rPr lang="nl-NL" sz="6000" dirty="0"/>
            </a:br>
            <a:r>
              <a:rPr lang="nl-NL" sz="6000" dirty="0"/>
              <a:t>Dus nu schudden we de hand op de reünie</a:t>
            </a:r>
            <a:br>
              <a:rPr lang="nl-NL" sz="6000" dirty="0"/>
            </a:br>
            <a:r>
              <a:rPr lang="nl-NL" sz="6000" dirty="0"/>
              <a:t>Man, ik kan niet wachten op de reünie</a:t>
            </a:r>
            <a:br>
              <a:rPr lang="nl-NL" sz="6000" dirty="0"/>
            </a:br>
            <a:r>
              <a:rPr lang="nl-NL" sz="6000" dirty="0"/>
              <a:t>Mmm, mmm</a:t>
            </a:r>
            <a:br>
              <a:rPr lang="nl-NL" sz="6000" dirty="0"/>
            </a:br>
            <a:r>
              <a:rPr lang="nl-NL" sz="6000" dirty="0"/>
              <a:t>En zonder jou was er geen muziek, dus het geeft nu niet</a:t>
            </a:r>
            <a:br>
              <a:rPr lang="nl-NL" sz="6000" dirty="0"/>
            </a:br>
            <a:r>
              <a:rPr lang="nl-NL" sz="6000" dirty="0"/>
              <a:t>Ik ben nu de man op de reünie</a:t>
            </a:r>
          </a:p>
          <a:p>
            <a:pPr marL="0" indent="0">
              <a:buNone/>
            </a:pPr>
            <a:r>
              <a:rPr lang="nl-NL" sz="6000" dirty="0"/>
              <a:t>Bedankt voor die vlam, want die brandt weer als nooit tevoren</a:t>
            </a:r>
            <a:br>
              <a:rPr lang="nl-NL" sz="6000" dirty="0"/>
            </a:br>
            <a:r>
              <a:rPr lang="nl-NL" sz="6000" dirty="0"/>
              <a:t>En zonder jou was er geen muziek, dus het geeft nu niet</a:t>
            </a:r>
            <a:br>
              <a:rPr lang="nl-NL" sz="6000" dirty="0"/>
            </a:br>
            <a:r>
              <a:rPr lang="nl-NL" sz="6000" dirty="0"/>
              <a:t>Ja, natuurlijk ben je bang voor de reünie</a:t>
            </a:r>
            <a:br>
              <a:rPr lang="nl-NL" sz="6000" dirty="0"/>
            </a:br>
            <a:r>
              <a:rPr lang="nl-NL" sz="6000" dirty="0"/>
              <a:t>Dus bedankt voor die vlam want die brandt weer als nooit tevoren</a:t>
            </a:r>
            <a:br>
              <a:rPr lang="nl-NL" sz="6000" dirty="0"/>
            </a:br>
            <a:r>
              <a:rPr lang="nl-NL" sz="6000" dirty="0"/>
              <a:t>En zonder jou was er geen muziek, dus het geeft nu niet</a:t>
            </a:r>
            <a:br>
              <a:rPr lang="nl-NL" sz="6000" dirty="0"/>
            </a:br>
            <a:r>
              <a:rPr lang="nl-NL" sz="6000" dirty="0"/>
              <a:t>Ja, natuurlijk ben je bang voor de reünie</a:t>
            </a:r>
          </a:p>
          <a:p>
            <a:pPr marL="0" indent="0">
              <a:buNone/>
            </a:pPr>
            <a:endParaRPr lang="nl-NL" dirty="0"/>
          </a:p>
          <a:p>
            <a:pPr marL="0" indent="0">
              <a:buFont typeface="Arial" panose="020B0604020202020204" pitchFamily="34" charset="0"/>
              <a:buNone/>
            </a:pPr>
            <a:endParaRPr lang="nl-NL" dirty="0"/>
          </a:p>
        </p:txBody>
      </p:sp>
      <p:sp>
        <p:nvSpPr>
          <p:cNvPr id="6" name="Tekstvak 5">
            <a:extLst>
              <a:ext uri="{FF2B5EF4-FFF2-40B4-BE49-F238E27FC236}">
                <a16:creationId xmlns:a16="http://schemas.microsoft.com/office/drawing/2014/main" id="{C0C4FCB3-8C1B-4D03-9EAE-AD10550139A3}"/>
              </a:ext>
            </a:extLst>
          </p:cNvPr>
          <p:cNvSpPr txBox="1"/>
          <p:nvPr/>
        </p:nvSpPr>
        <p:spPr>
          <a:xfrm>
            <a:off x="2878037" y="169404"/>
            <a:ext cx="6105194" cy="682079"/>
          </a:xfrm>
          <a:prstGeom prst="rect">
            <a:avLst/>
          </a:prstGeom>
        </p:spPr>
        <p:txBody>
          <a:bodyPr vert="horz" lIns="91440" tIns="45720" rIns="91440" bIns="45720" rtlCol="0">
            <a:normAutofit/>
          </a:bodyPr>
          <a:lstStyle/>
          <a:p>
            <a:pPr algn="ctr">
              <a:lnSpc>
                <a:spcPct val="90000"/>
              </a:lnSpc>
              <a:spcBef>
                <a:spcPts val="1000"/>
              </a:spcBef>
            </a:pPr>
            <a:r>
              <a:rPr lang="en-US" sz="2400" dirty="0" err="1"/>
              <a:t>Songtekst</a:t>
            </a:r>
            <a:r>
              <a:rPr lang="en-US" sz="2400" dirty="0"/>
              <a:t> de </a:t>
            </a:r>
            <a:r>
              <a:rPr lang="en-US" sz="2400" dirty="0" err="1"/>
              <a:t>Reünie</a:t>
            </a:r>
            <a:endParaRPr lang="en-US" sz="2400" kern="1200" dirty="0"/>
          </a:p>
        </p:txBody>
      </p:sp>
    </p:spTree>
    <p:extLst>
      <p:ext uri="{BB962C8B-B14F-4D97-AF65-F5344CB8AC3E}">
        <p14:creationId xmlns:p14="http://schemas.microsoft.com/office/powerpoint/2010/main" val="1560686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FF1848F8-66E9-41B8-A03C-76C7DC35DCFB}"/>
              </a:ext>
            </a:extLst>
          </p:cNvPr>
          <p:cNvSpPr>
            <a:spLocks noGrp="1"/>
          </p:cNvSpPr>
          <p:nvPr>
            <p:ph type="title"/>
          </p:nvPr>
        </p:nvSpPr>
        <p:spPr>
          <a:xfrm>
            <a:off x="3043403" y="3429000"/>
            <a:ext cx="6105194" cy="2031055"/>
          </a:xfrm>
        </p:spPr>
        <p:txBody>
          <a:bodyPr vert="horz" lIns="91440" tIns="45720" rIns="91440" bIns="45720" rtlCol="0" anchor="b">
            <a:normAutofit fontScale="90000"/>
          </a:bodyPr>
          <a:lstStyle/>
          <a:p>
            <a:pPr algn="ctr"/>
            <a:br>
              <a:rPr lang="en-US" sz="3600" kern="1200" dirty="0">
                <a:solidFill>
                  <a:srgbClr val="FFFFFF"/>
                </a:solidFill>
                <a:latin typeface="+mj-lt"/>
                <a:ea typeface="+mj-ea"/>
                <a:cs typeface="+mj-cs"/>
              </a:rPr>
            </a:br>
            <a:r>
              <a:rPr lang="en-US" sz="3600" kern="1200" dirty="0">
                <a:solidFill>
                  <a:srgbClr val="FFFFFF"/>
                </a:solidFill>
                <a:latin typeface="+mj-lt"/>
                <a:ea typeface="+mj-ea"/>
                <a:cs typeface="+mj-cs"/>
              </a:rPr>
              <a:t> </a:t>
            </a:r>
            <a:br>
              <a:rPr lang="en-US" sz="3600" kern="1200" dirty="0">
                <a:solidFill>
                  <a:srgbClr val="FFFFFF"/>
                </a:solidFill>
                <a:latin typeface="+mj-lt"/>
                <a:ea typeface="+mj-ea"/>
                <a:cs typeface="+mj-cs"/>
              </a:rPr>
            </a:br>
            <a:r>
              <a:rPr lang="en-US" sz="3600" kern="1200" dirty="0">
                <a:solidFill>
                  <a:srgbClr val="FFFFFF"/>
                </a:solidFill>
                <a:latin typeface="+mj-lt"/>
                <a:ea typeface="+mj-ea"/>
                <a:cs typeface="+mj-cs"/>
              </a:rPr>
              <a:t>1.Waarom </a:t>
            </a:r>
            <a:r>
              <a:rPr lang="en-US" sz="3600" kern="1200" dirty="0" err="1">
                <a:solidFill>
                  <a:srgbClr val="FFFFFF"/>
                </a:solidFill>
                <a:latin typeface="+mj-lt"/>
                <a:ea typeface="+mj-ea"/>
                <a:cs typeface="+mj-cs"/>
              </a:rPr>
              <a:t>heeft</a:t>
            </a:r>
            <a:r>
              <a:rPr lang="en-US" sz="3600" kern="1200" dirty="0">
                <a:solidFill>
                  <a:srgbClr val="FFFFFF"/>
                </a:solidFill>
                <a:latin typeface="+mj-lt"/>
                <a:ea typeface="+mj-ea"/>
                <a:cs typeface="+mj-cs"/>
              </a:rPr>
              <a:t> </a:t>
            </a:r>
            <a:r>
              <a:rPr lang="en-US" sz="3600" kern="1200" dirty="0" err="1">
                <a:solidFill>
                  <a:srgbClr val="FFFFFF"/>
                </a:solidFill>
                <a:latin typeface="+mj-lt"/>
                <a:ea typeface="+mj-ea"/>
                <a:cs typeface="+mj-cs"/>
              </a:rPr>
              <a:t>dit</a:t>
            </a:r>
            <a:r>
              <a:rPr lang="en-US" sz="3600" kern="1200" dirty="0">
                <a:solidFill>
                  <a:srgbClr val="FFFFFF"/>
                </a:solidFill>
                <a:latin typeface="+mj-lt"/>
                <a:ea typeface="+mj-ea"/>
                <a:cs typeface="+mj-cs"/>
              </a:rPr>
              <a:t> </a:t>
            </a:r>
            <a:r>
              <a:rPr lang="en-US" sz="3600" kern="1200" dirty="0" err="1">
                <a:solidFill>
                  <a:srgbClr val="FFFFFF"/>
                </a:solidFill>
                <a:latin typeface="+mj-lt"/>
                <a:ea typeface="+mj-ea"/>
                <a:cs typeface="+mj-cs"/>
              </a:rPr>
              <a:t>liedje</a:t>
            </a:r>
            <a:r>
              <a:rPr lang="en-US" sz="3600" kern="1200" dirty="0">
                <a:solidFill>
                  <a:srgbClr val="FFFFFF"/>
                </a:solidFill>
                <a:latin typeface="+mj-lt"/>
                <a:ea typeface="+mj-ea"/>
                <a:cs typeface="+mj-cs"/>
              </a:rPr>
              <a:t> </a:t>
            </a:r>
            <a:r>
              <a:rPr lang="en-US" sz="3600" kern="1200" dirty="0" err="1">
                <a:solidFill>
                  <a:srgbClr val="FFFFFF"/>
                </a:solidFill>
                <a:latin typeface="+mj-lt"/>
                <a:ea typeface="+mj-ea"/>
                <a:cs typeface="+mj-cs"/>
              </a:rPr>
              <a:t>deze</a:t>
            </a:r>
            <a:r>
              <a:rPr lang="en-US" sz="3600" kern="1200" dirty="0">
                <a:solidFill>
                  <a:srgbClr val="FFFFFF"/>
                </a:solidFill>
                <a:latin typeface="+mj-lt"/>
                <a:ea typeface="+mj-ea"/>
                <a:cs typeface="+mj-cs"/>
              </a:rPr>
              <a:t> </a:t>
            </a:r>
            <a:r>
              <a:rPr lang="en-US" sz="3600" kern="1200" dirty="0" err="1">
                <a:solidFill>
                  <a:srgbClr val="FFFFFF"/>
                </a:solidFill>
                <a:latin typeface="+mj-lt"/>
                <a:ea typeface="+mj-ea"/>
                <a:cs typeface="+mj-cs"/>
              </a:rPr>
              <a:t>titel</a:t>
            </a:r>
            <a:r>
              <a:rPr lang="en-US" sz="3600" kern="1200" dirty="0">
                <a:solidFill>
                  <a:srgbClr val="FFFFFF"/>
                </a:solidFill>
                <a:latin typeface="+mj-lt"/>
                <a:ea typeface="+mj-ea"/>
                <a:cs typeface="+mj-cs"/>
              </a:rPr>
              <a:t>?</a:t>
            </a:r>
            <a:br>
              <a:rPr lang="en-US" sz="3600" kern="1200" dirty="0">
                <a:solidFill>
                  <a:srgbClr val="FFFFFF"/>
                </a:solidFill>
                <a:latin typeface="+mj-lt"/>
                <a:ea typeface="+mj-ea"/>
                <a:cs typeface="+mj-cs"/>
              </a:rPr>
            </a:br>
            <a:r>
              <a:rPr lang="en-US" sz="3600" kern="1200" dirty="0">
                <a:solidFill>
                  <a:srgbClr val="FFFFFF"/>
                </a:solidFill>
                <a:latin typeface="+mj-lt"/>
                <a:ea typeface="+mj-ea"/>
                <a:cs typeface="+mj-cs"/>
              </a:rPr>
              <a:t> </a:t>
            </a:r>
            <a:br>
              <a:rPr lang="en-US" sz="3600" kern="1200" dirty="0">
                <a:solidFill>
                  <a:srgbClr val="FFFFFF"/>
                </a:solidFill>
                <a:latin typeface="+mj-lt"/>
                <a:ea typeface="+mj-ea"/>
                <a:cs typeface="+mj-cs"/>
              </a:rPr>
            </a:br>
            <a:r>
              <a:rPr lang="en-US" sz="3600" kern="1200" dirty="0">
                <a:solidFill>
                  <a:srgbClr val="FFFFFF"/>
                </a:solidFill>
                <a:latin typeface="+mj-lt"/>
                <a:ea typeface="+mj-ea"/>
                <a:cs typeface="+mj-cs"/>
              </a:rPr>
              <a:t>2.Wat is de </a:t>
            </a:r>
            <a:r>
              <a:rPr lang="en-US" sz="3600" kern="1200" dirty="0" err="1">
                <a:solidFill>
                  <a:srgbClr val="FFFFFF"/>
                </a:solidFill>
                <a:latin typeface="+mj-lt"/>
                <a:ea typeface="+mj-ea"/>
                <a:cs typeface="+mj-cs"/>
              </a:rPr>
              <a:t>belangrijkste</a:t>
            </a:r>
            <a:r>
              <a:rPr lang="en-US" sz="3600" kern="1200" dirty="0">
                <a:solidFill>
                  <a:srgbClr val="FFFFFF"/>
                </a:solidFill>
                <a:latin typeface="+mj-lt"/>
                <a:ea typeface="+mj-ea"/>
                <a:cs typeface="+mj-cs"/>
              </a:rPr>
              <a:t> </a:t>
            </a:r>
            <a:r>
              <a:rPr lang="en-US" sz="3600" kern="1200" dirty="0" err="1">
                <a:solidFill>
                  <a:srgbClr val="FFFFFF"/>
                </a:solidFill>
                <a:latin typeface="+mj-lt"/>
                <a:ea typeface="+mj-ea"/>
                <a:cs typeface="+mj-cs"/>
              </a:rPr>
              <a:t>boodschap</a:t>
            </a:r>
            <a:r>
              <a:rPr lang="en-US" sz="3600" kern="1200" dirty="0">
                <a:solidFill>
                  <a:srgbClr val="FFFFFF"/>
                </a:solidFill>
                <a:latin typeface="+mj-lt"/>
                <a:ea typeface="+mj-ea"/>
                <a:cs typeface="+mj-cs"/>
              </a:rPr>
              <a:t>?</a:t>
            </a:r>
            <a:br>
              <a:rPr lang="en-US" sz="3600" kern="1200" dirty="0">
                <a:solidFill>
                  <a:srgbClr val="FFFFFF"/>
                </a:solidFill>
                <a:latin typeface="+mj-lt"/>
                <a:ea typeface="+mj-ea"/>
                <a:cs typeface="+mj-cs"/>
              </a:rPr>
            </a:br>
            <a:r>
              <a:rPr lang="en-US" sz="3600" kern="1200" dirty="0">
                <a:solidFill>
                  <a:srgbClr val="FFFFFF"/>
                </a:solidFill>
                <a:latin typeface="+mj-lt"/>
                <a:ea typeface="+mj-ea"/>
                <a:cs typeface="+mj-cs"/>
              </a:rPr>
              <a:t> </a:t>
            </a:r>
            <a:br>
              <a:rPr lang="en-US" sz="3600" kern="1200" dirty="0">
                <a:solidFill>
                  <a:srgbClr val="FFFFFF"/>
                </a:solidFill>
                <a:latin typeface="+mj-lt"/>
                <a:ea typeface="+mj-ea"/>
                <a:cs typeface="+mj-cs"/>
              </a:rPr>
            </a:br>
            <a:r>
              <a:rPr lang="en-US" sz="3600" kern="1200" dirty="0">
                <a:solidFill>
                  <a:srgbClr val="FFFFFF"/>
                </a:solidFill>
                <a:latin typeface="+mj-lt"/>
                <a:ea typeface="+mj-ea"/>
                <a:cs typeface="+mj-cs"/>
              </a:rPr>
              <a:t>3.Waarom </a:t>
            </a:r>
            <a:r>
              <a:rPr lang="en-US" sz="3600" kern="1200" dirty="0" err="1">
                <a:solidFill>
                  <a:srgbClr val="FFFFFF"/>
                </a:solidFill>
                <a:latin typeface="+mj-lt"/>
                <a:ea typeface="+mj-ea"/>
                <a:cs typeface="+mj-cs"/>
              </a:rPr>
              <a:t>heeft</a:t>
            </a:r>
            <a:r>
              <a:rPr lang="en-US" sz="3600" kern="1200" dirty="0">
                <a:solidFill>
                  <a:srgbClr val="FFFFFF"/>
                </a:solidFill>
                <a:latin typeface="+mj-lt"/>
                <a:ea typeface="+mj-ea"/>
                <a:cs typeface="+mj-cs"/>
              </a:rPr>
              <a:t> de </a:t>
            </a:r>
            <a:r>
              <a:rPr lang="en-US" sz="3600" kern="1200" dirty="0" err="1">
                <a:solidFill>
                  <a:srgbClr val="FFFFFF"/>
                </a:solidFill>
                <a:latin typeface="+mj-lt"/>
                <a:ea typeface="+mj-ea"/>
                <a:cs typeface="+mj-cs"/>
              </a:rPr>
              <a:t>schrijver</a:t>
            </a:r>
            <a:r>
              <a:rPr lang="en-US" sz="3600" kern="1200" dirty="0">
                <a:solidFill>
                  <a:srgbClr val="FFFFFF"/>
                </a:solidFill>
                <a:latin typeface="+mj-lt"/>
                <a:ea typeface="+mj-ea"/>
                <a:cs typeface="+mj-cs"/>
              </a:rPr>
              <a:t> </a:t>
            </a:r>
            <a:r>
              <a:rPr lang="en-US" sz="3600" kern="1200" dirty="0" err="1">
                <a:solidFill>
                  <a:srgbClr val="FFFFFF"/>
                </a:solidFill>
                <a:latin typeface="+mj-lt"/>
                <a:ea typeface="+mj-ea"/>
                <a:cs typeface="+mj-cs"/>
              </a:rPr>
              <a:t>deze</a:t>
            </a:r>
            <a:r>
              <a:rPr lang="en-US" sz="3600" kern="1200" dirty="0">
                <a:solidFill>
                  <a:srgbClr val="FFFFFF"/>
                </a:solidFill>
                <a:latin typeface="+mj-lt"/>
                <a:ea typeface="+mj-ea"/>
                <a:cs typeface="+mj-cs"/>
              </a:rPr>
              <a:t> </a:t>
            </a:r>
            <a:r>
              <a:rPr lang="en-US" sz="3600" kern="1200" dirty="0" err="1">
                <a:solidFill>
                  <a:srgbClr val="FFFFFF"/>
                </a:solidFill>
                <a:latin typeface="+mj-lt"/>
                <a:ea typeface="+mj-ea"/>
                <a:cs typeface="+mj-cs"/>
              </a:rPr>
              <a:t>tekst</a:t>
            </a:r>
            <a:r>
              <a:rPr lang="en-US" sz="3600" kern="1200" dirty="0">
                <a:solidFill>
                  <a:srgbClr val="FFFFFF"/>
                </a:solidFill>
                <a:latin typeface="+mj-lt"/>
                <a:ea typeface="+mj-ea"/>
                <a:cs typeface="+mj-cs"/>
              </a:rPr>
              <a:t> </a:t>
            </a:r>
            <a:r>
              <a:rPr lang="en-US" sz="3600" kern="1200" dirty="0" err="1">
                <a:solidFill>
                  <a:srgbClr val="FFFFFF"/>
                </a:solidFill>
                <a:latin typeface="+mj-lt"/>
                <a:ea typeface="+mj-ea"/>
                <a:cs typeface="+mj-cs"/>
              </a:rPr>
              <a:t>geschreven</a:t>
            </a:r>
            <a:r>
              <a:rPr lang="en-US" sz="3600" kern="1200" dirty="0">
                <a:solidFill>
                  <a:srgbClr val="FFFFFF"/>
                </a:solidFill>
                <a:latin typeface="+mj-lt"/>
                <a:ea typeface="+mj-ea"/>
                <a:cs typeface="+mj-cs"/>
              </a:rPr>
              <a:t>?</a:t>
            </a:r>
            <a:br>
              <a:rPr lang="en-US" sz="1500" kern="1200" dirty="0">
                <a:solidFill>
                  <a:srgbClr val="FFFFFF"/>
                </a:solidFill>
                <a:latin typeface="+mj-lt"/>
                <a:ea typeface="+mj-ea"/>
                <a:cs typeface="+mj-cs"/>
              </a:rPr>
            </a:br>
            <a:endParaRPr lang="en-US" sz="1500" kern="1200" dirty="0">
              <a:solidFill>
                <a:srgbClr val="FFFFFF"/>
              </a:solidFill>
              <a:latin typeface="+mj-lt"/>
              <a:ea typeface="+mj-ea"/>
              <a:cs typeface="+mj-cs"/>
            </a:endParaRPr>
          </a:p>
        </p:txBody>
      </p:sp>
      <p:sp>
        <p:nvSpPr>
          <p:cNvPr id="9" name="Tekstvak 8">
            <a:extLst>
              <a:ext uri="{FF2B5EF4-FFF2-40B4-BE49-F238E27FC236}">
                <a16:creationId xmlns:a16="http://schemas.microsoft.com/office/drawing/2014/main" id="{22192DCD-FC38-4940-BB83-A02E357EFBF3}"/>
              </a:ext>
            </a:extLst>
          </p:cNvPr>
          <p:cNvSpPr txBox="1"/>
          <p:nvPr/>
        </p:nvSpPr>
        <p:spPr>
          <a:xfrm>
            <a:off x="2878037" y="169404"/>
            <a:ext cx="6105194" cy="682079"/>
          </a:xfrm>
          <a:prstGeom prst="rect">
            <a:avLst/>
          </a:prstGeom>
        </p:spPr>
        <p:txBody>
          <a:bodyPr vert="horz" lIns="91440" tIns="45720" rIns="91440" bIns="45720" rtlCol="0">
            <a:normAutofit/>
          </a:bodyPr>
          <a:lstStyle/>
          <a:p>
            <a:pPr algn="ctr">
              <a:lnSpc>
                <a:spcPct val="90000"/>
              </a:lnSpc>
              <a:spcBef>
                <a:spcPts val="1000"/>
              </a:spcBef>
            </a:pPr>
            <a:r>
              <a:rPr lang="en-US" sz="2400" kern="1200" dirty="0" err="1">
                <a:solidFill>
                  <a:srgbClr val="00B0F0"/>
                </a:solidFill>
                <a:latin typeface="+mn-lt"/>
                <a:ea typeface="+mn-ea"/>
                <a:cs typeface="+mn-cs"/>
              </a:rPr>
              <a:t>Sessie</a:t>
            </a:r>
            <a:r>
              <a:rPr lang="en-US" sz="2400" kern="1200" dirty="0">
                <a:solidFill>
                  <a:srgbClr val="00B0F0"/>
                </a:solidFill>
                <a:latin typeface="+mn-lt"/>
                <a:ea typeface="+mn-ea"/>
                <a:cs typeface="+mn-cs"/>
              </a:rPr>
              <a:t> 1</a:t>
            </a:r>
          </a:p>
        </p:txBody>
      </p:sp>
    </p:spTree>
    <p:extLst>
      <p:ext uri="{BB962C8B-B14F-4D97-AF65-F5344CB8AC3E}">
        <p14:creationId xmlns:p14="http://schemas.microsoft.com/office/powerpoint/2010/main" val="2023092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FF1848F8-66E9-41B8-A03C-76C7DC35DCFB}"/>
              </a:ext>
            </a:extLst>
          </p:cNvPr>
          <p:cNvSpPr>
            <a:spLocks noGrp="1"/>
          </p:cNvSpPr>
          <p:nvPr>
            <p:ph type="title"/>
          </p:nvPr>
        </p:nvSpPr>
        <p:spPr>
          <a:xfrm>
            <a:off x="3045368" y="2043663"/>
            <a:ext cx="6105194" cy="3962854"/>
          </a:xfrm>
        </p:spPr>
        <p:txBody>
          <a:bodyPr vert="horz" lIns="91440" tIns="45720" rIns="91440" bIns="45720" rtlCol="0" anchor="b">
            <a:normAutofit fontScale="90000"/>
          </a:bodyPr>
          <a:lstStyle/>
          <a:p>
            <a:pPr algn="ctr"/>
            <a:br>
              <a:rPr lang="en-US" sz="1600" dirty="0">
                <a:solidFill>
                  <a:srgbClr val="00B0F0"/>
                </a:solidFill>
              </a:rPr>
            </a:br>
            <a:r>
              <a:rPr lang="en-US" sz="2200" b="1" dirty="0">
                <a:solidFill>
                  <a:srgbClr val="00B0F0"/>
                </a:solidFill>
              </a:rPr>
              <a:t> </a:t>
            </a:r>
            <a:br>
              <a:rPr lang="en-US" sz="2200" dirty="0">
                <a:solidFill>
                  <a:srgbClr val="00B0F0"/>
                </a:solidFill>
              </a:rPr>
            </a:br>
            <a:r>
              <a:rPr lang="en-US" sz="2200" dirty="0">
                <a:solidFill>
                  <a:schemeClr val="bg1"/>
                </a:solidFill>
              </a:rPr>
              <a:t>1. Wie </a:t>
            </a:r>
            <a:r>
              <a:rPr lang="en-US" sz="2200" dirty="0" err="1">
                <a:solidFill>
                  <a:schemeClr val="bg1"/>
                </a:solidFill>
              </a:rPr>
              <a:t>bedoelen</a:t>
            </a:r>
            <a:r>
              <a:rPr lang="en-US" sz="2200" dirty="0">
                <a:solidFill>
                  <a:schemeClr val="bg1"/>
                </a:solidFill>
              </a:rPr>
              <a:t> ze met lippie?</a:t>
            </a:r>
            <a:br>
              <a:rPr lang="en-US" sz="2200" dirty="0">
                <a:solidFill>
                  <a:schemeClr val="bg1"/>
                </a:solidFill>
              </a:rPr>
            </a:br>
            <a:br>
              <a:rPr lang="en-US" sz="2200" dirty="0">
                <a:solidFill>
                  <a:schemeClr val="bg1"/>
                </a:solidFill>
              </a:rPr>
            </a:br>
            <a:r>
              <a:rPr lang="en-US" sz="2200" dirty="0">
                <a:solidFill>
                  <a:schemeClr val="bg1"/>
                </a:solidFill>
              </a:rPr>
              <a:t>2. In de </a:t>
            </a:r>
            <a:r>
              <a:rPr lang="en-US" sz="2200" dirty="0" err="1">
                <a:solidFill>
                  <a:schemeClr val="bg1"/>
                </a:solidFill>
              </a:rPr>
              <a:t>tekst</a:t>
            </a:r>
            <a:r>
              <a:rPr lang="en-US" sz="2200" dirty="0">
                <a:solidFill>
                  <a:schemeClr val="bg1"/>
                </a:solidFill>
              </a:rPr>
              <a:t> </a:t>
            </a:r>
            <a:r>
              <a:rPr lang="en-US" sz="2200" dirty="0" err="1">
                <a:solidFill>
                  <a:schemeClr val="bg1"/>
                </a:solidFill>
              </a:rPr>
              <a:t>staat</a:t>
            </a:r>
            <a:r>
              <a:rPr lang="en-US" sz="2200" dirty="0">
                <a:solidFill>
                  <a:schemeClr val="bg1"/>
                </a:solidFill>
              </a:rPr>
              <a:t>: </a:t>
            </a:r>
            <a:r>
              <a:rPr lang="en-US" sz="2200" dirty="0" err="1">
                <a:solidFill>
                  <a:schemeClr val="bg1"/>
                </a:solidFill>
              </a:rPr>
              <a:t>zonder</a:t>
            </a:r>
            <a:r>
              <a:rPr lang="en-US" sz="2200" dirty="0">
                <a:solidFill>
                  <a:schemeClr val="bg1"/>
                </a:solidFill>
              </a:rPr>
              <a:t> </a:t>
            </a:r>
            <a:r>
              <a:rPr lang="en-US" sz="2200" dirty="0" err="1">
                <a:solidFill>
                  <a:schemeClr val="bg1"/>
                </a:solidFill>
              </a:rPr>
              <a:t>jou</a:t>
            </a:r>
            <a:r>
              <a:rPr lang="en-US" sz="2200" dirty="0">
                <a:solidFill>
                  <a:schemeClr val="bg1"/>
                </a:solidFill>
              </a:rPr>
              <a:t> was </a:t>
            </a:r>
            <a:r>
              <a:rPr lang="en-US" sz="2200" dirty="0" err="1">
                <a:solidFill>
                  <a:schemeClr val="bg1"/>
                </a:solidFill>
              </a:rPr>
              <a:t>er</a:t>
            </a:r>
            <a:r>
              <a:rPr lang="en-US" sz="2200" dirty="0">
                <a:solidFill>
                  <a:schemeClr val="bg1"/>
                </a:solidFill>
              </a:rPr>
              <a:t> </a:t>
            </a:r>
            <a:r>
              <a:rPr lang="en-US" sz="2200" dirty="0" err="1">
                <a:solidFill>
                  <a:schemeClr val="bg1"/>
                </a:solidFill>
              </a:rPr>
              <a:t>geen</a:t>
            </a:r>
            <a:r>
              <a:rPr lang="en-US" sz="2200" dirty="0">
                <a:solidFill>
                  <a:schemeClr val="bg1"/>
                </a:solidFill>
              </a:rPr>
              <a:t> </a:t>
            </a:r>
            <a:r>
              <a:rPr lang="en-US" sz="2200" dirty="0" err="1">
                <a:solidFill>
                  <a:schemeClr val="bg1"/>
                </a:solidFill>
              </a:rPr>
              <a:t>muziek</a:t>
            </a:r>
            <a:r>
              <a:rPr lang="en-US" sz="2200" dirty="0">
                <a:solidFill>
                  <a:schemeClr val="bg1"/>
                </a:solidFill>
              </a:rPr>
              <a:t>. </a:t>
            </a:r>
            <a:r>
              <a:rPr lang="en-US" sz="2200" dirty="0" err="1">
                <a:solidFill>
                  <a:schemeClr val="bg1"/>
                </a:solidFill>
              </a:rPr>
              <a:t>Markeer</a:t>
            </a:r>
            <a:r>
              <a:rPr lang="en-US" sz="2200" dirty="0">
                <a:solidFill>
                  <a:schemeClr val="bg1"/>
                </a:solidFill>
              </a:rPr>
              <a:t> </a:t>
            </a:r>
            <a:r>
              <a:rPr lang="en-US" sz="2200" dirty="0" err="1">
                <a:solidFill>
                  <a:schemeClr val="bg1"/>
                </a:solidFill>
              </a:rPr>
              <a:t>deze</a:t>
            </a:r>
            <a:r>
              <a:rPr lang="en-US" sz="2200" dirty="0">
                <a:solidFill>
                  <a:schemeClr val="bg1"/>
                </a:solidFill>
              </a:rPr>
              <a:t> zin. </a:t>
            </a:r>
            <a:br>
              <a:rPr lang="en-US" sz="2200" dirty="0">
                <a:solidFill>
                  <a:schemeClr val="bg1"/>
                </a:solidFill>
              </a:rPr>
            </a:br>
            <a:r>
              <a:rPr lang="en-US" sz="2200" dirty="0">
                <a:solidFill>
                  <a:schemeClr val="bg1"/>
                </a:solidFill>
              </a:rPr>
              <a:t>    </a:t>
            </a:r>
            <a:r>
              <a:rPr lang="en-US" sz="2200" dirty="0" err="1">
                <a:solidFill>
                  <a:schemeClr val="bg1"/>
                </a:solidFill>
              </a:rPr>
              <a:t>Waarom</a:t>
            </a:r>
            <a:r>
              <a:rPr lang="en-US" sz="2200" dirty="0">
                <a:solidFill>
                  <a:schemeClr val="bg1"/>
                </a:solidFill>
              </a:rPr>
              <a:t> was </a:t>
            </a:r>
            <a:r>
              <a:rPr lang="en-US" sz="2200" dirty="0" err="1">
                <a:solidFill>
                  <a:schemeClr val="bg1"/>
                </a:solidFill>
              </a:rPr>
              <a:t>er</a:t>
            </a:r>
            <a:r>
              <a:rPr lang="en-US" sz="2200" dirty="0">
                <a:solidFill>
                  <a:schemeClr val="bg1"/>
                </a:solidFill>
              </a:rPr>
              <a:t> </a:t>
            </a:r>
            <a:r>
              <a:rPr lang="en-US" sz="2200" dirty="0" err="1">
                <a:solidFill>
                  <a:schemeClr val="bg1"/>
                </a:solidFill>
              </a:rPr>
              <a:t>zonder</a:t>
            </a:r>
            <a:r>
              <a:rPr lang="en-US" sz="2200" dirty="0">
                <a:solidFill>
                  <a:schemeClr val="bg1"/>
                </a:solidFill>
              </a:rPr>
              <a:t> </a:t>
            </a:r>
            <a:r>
              <a:rPr lang="en-US" sz="2200" i="1" dirty="0" err="1">
                <a:solidFill>
                  <a:schemeClr val="bg1"/>
                </a:solidFill>
              </a:rPr>
              <a:t>jou</a:t>
            </a:r>
            <a:r>
              <a:rPr lang="en-US" sz="2200" i="1" dirty="0">
                <a:solidFill>
                  <a:schemeClr val="bg1"/>
                </a:solidFill>
              </a:rPr>
              <a:t> </a:t>
            </a:r>
            <a:r>
              <a:rPr lang="en-US" sz="2200" dirty="0" err="1">
                <a:solidFill>
                  <a:schemeClr val="bg1"/>
                </a:solidFill>
              </a:rPr>
              <a:t>geen</a:t>
            </a:r>
            <a:r>
              <a:rPr lang="en-US" sz="2200" dirty="0">
                <a:solidFill>
                  <a:schemeClr val="bg1"/>
                </a:solidFill>
              </a:rPr>
              <a:t> </a:t>
            </a:r>
            <a:r>
              <a:rPr lang="en-US" sz="2200" dirty="0" err="1">
                <a:solidFill>
                  <a:schemeClr val="bg1"/>
                </a:solidFill>
              </a:rPr>
              <a:t>muziek</a:t>
            </a:r>
            <a:r>
              <a:rPr lang="en-US" sz="2200" dirty="0">
                <a:solidFill>
                  <a:schemeClr val="bg1"/>
                </a:solidFill>
              </a:rPr>
              <a:t>?</a:t>
            </a:r>
            <a:br>
              <a:rPr lang="en-US" sz="2200" dirty="0">
                <a:solidFill>
                  <a:schemeClr val="bg1"/>
                </a:solidFill>
              </a:rPr>
            </a:br>
            <a:br>
              <a:rPr lang="en-US" sz="2200" dirty="0">
                <a:solidFill>
                  <a:schemeClr val="bg1"/>
                </a:solidFill>
              </a:rPr>
            </a:br>
            <a:r>
              <a:rPr lang="en-US" sz="2200" dirty="0">
                <a:solidFill>
                  <a:schemeClr val="bg1"/>
                </a:solidFill>
              </a:rPr>
              <a:t>3. </a:t>
            </a:r>
            <a:r>
              <a:rPr lang="en-US" sz="2200" dirty="0" err="1">
                <a:solidFill>
                  <a:schemeClr val="bg1"/>
                </a:solidFill>
              </a:rPr>
              <a:t>Waarom</a:t>
            </a:r>
            <a:r>
              <a:rPr lang="en-US" sz="2200" dirty="0">
                <a:solidFill>
                  <a:schemeClr val="bg1"/>
                </a:solidFill>
              </a:rPr>
              <a:t> is </a:t>
            </a:r>
            <a:r>
              <a:rPr lang="en-US" sz="2200" dirty="0" err="1">
                <a:solidFill>
                  <a:schemeClr val="bg1"/>
                </a:solidFill>
              </a:rPr>
              <a:t>hij</a:t>
            </a:r>
            <a:r>
              <a:rPr lang="en-US" sz="2200" dirty="0">
                <a:solidFill>
                  <a:schemeClr val="bg1"/>
                </a:solidFill>
              </a:rPr>
              <a:t> nu de man op </a:t>
            </a:r>
            <a:r>
              <a:rPr lang="en-US" sz="2200" dirty="0" err="1">
                <a:solidFill>
                  <a:schemeClr val="bg1"/>
                </a:solidFill>
              </a:rPr>
              <a:t>reünie</a:t>
            </a:r>
            <a:r>
              <a:rPr lang="en-US" sz="2200" dirty="0">
                <a:solidFill>
                  <a:schemeClr val="bg1"/>
                </a:solidFill>
              </a:rPr>
              <a:t>?</a:t>
            </a:r>
            <a:br>
              <a:rPr lang="en-US" sz="2200" dirty="0">
                <a:solidFill>
                  <a:schemeClr val="bg1"/>
                </a:solidFill>
              </a:rPr>
            </a:br>
            <a:br>
              <a:rPr lang="en-US" sz="2200" dirty="0">
                <a:solidFill>
                  <a:schemeClr val="bg1"/>
                </a:solidFill>
              </a:rPr>
            </a:br>
            <a:r>
              <a:rPr lang="en-US" sz="2200" dirty="0">
                <a:solidFill>
                  <a:schemeClr val="bg1"/>
                </a:solidFill>
              </a:rPr>
              <a:t>4. </a:t>
            </a:r>
            <a:r>
              <a:rPr lang="en-US" sz="2200" dirty="0" err="1">
                <a:solidFill>
                  <a:schemeClr val="bg1"/>
                </a:solidFill>
              </a:rPr>
              <a:t>Welke</a:t>
            </a:r>
            <a:r>
              <a:rPr lang="en-US" sz="2200" dirty="0">
                <a:solidFill>
                  <a:schemeClr val="bg1"/>
                </a:solidFill>
              </a:rPr>
              <a:t> </a:t>
            </a:r>
            <a:r>
              <a:rPr lang="en-US" sz="2200" dirty="0" err="1">
                <a:solidFill>
                  <a:schemeClr val="bg1"/>
                </a:solidFill>
              </a:rPr>
              <a:t>reden</a:t>
            </a:r>
            <a:r>
              <a:rPr lang="en-US" sz="2200" dirty="0">
                <a:solidFill>
                  <a:schemeClr val="bg1"/>
                </a:solidFill>
              </a:rPr>
              <a:t> </a:t>
            </a:r>
            <a:r>
              <a:rPr lang="en-US" sz="2200" dirty="0" err="1">
                <a:solidFill>
                  <a:schemeClr val="bg1"/>
                </a:solidFill>
              </a:rPr>
              <a:t>geeft</a:t>
            </a:r>
            <a:r>
              <a:rPr lang="en-US" sz="2200" dirty="0">
                <a:solidFill>
                  <a:schemeClr val="bg1"/>
                </a:solidFill>
              </a:rPr>
              <a:t> </a:t>
            </a:r>
            <a:r>
              <a:rPr lang="en-US" sz="2200" dirty="0" err="1">
                <a:solidFill>
                  <a:schemeClr val="bg1"/>
                </a:solidFill>
              </a:rPr>
              <a:t>hij</a:t>
            </a:r>
            <a:r>
              <a:rPr lang="en-US" sz="2200" dirty="0">
                <a:solidFill>
                  <a:schemeClr val="bg1"/>
                </a:solidFill>
              </a:rPr>
              <a:t> om </a:t>
            </a:r>
            <a:r>
              <a:rPr lang="en-US" sz="2200" b="1" dirty="0" err="1">
                <a:solidFill>
                  <a:schemeClr val="bg1"/>
                </a:solidFill>
              </a:rPr>
              <a:t>geen</a:t>
            </a:r>
            <a:r>
              <a:rPr lang="en-US" sz="2200" dirty="0">
                <a:solidFill>
                  <a:schemeClr val="bg1"/>
                </a:solidFill>
              </a:rPr>
              <a:t> </a:t>
            </a:r>
            <a:r>
              <a:rPr lang="en-US" sz="2200" dirty="0" err="1">
                <a:solidFill>
                  <a:schemeClr val="bg1"/>
                </a:solidFill>
              </a:rPr>
              <a:t>appel</a:t>
            </a:r>
            <a:r>
              <a:rPr lang="en-US" sz="2200" dirty="0">
                <a:solidFill>
                  <a:schemeClr val="bg1"/>
                </a:solidFill>
              </a:rPr>
              <a:t> te </a:t>
            </a:r>
            <a:r>
              <a:rPr lang="en-US" sz="2200" dirty="0" err="1">
                <a:solidFill>
                  <a:schemeClr val="bg1"/>
                </a:solidFill>
              </a:rPr>
              <a:t>schillen</a:t>
            </a:r>
            <a:r>
              <a:rPr lang="en-US" sz="2200" dirty="0">
                <a:solidFill>
                  <a:schemeClr val="bg1"/>
                </a:solidFill>
              </a:rPr>
              <a:t> op de </a:t>
            </a:r>
            <a:r>
              <a:rPr lang="en-US" sz="2200" dirty="0" err="1">
                <a:solidFill>
                  <a:schemeClr val="bg1"/>
                </a:solidFill>
              </a:rPr>
              <a:t>reünie</a:t>
            </a:r>
            <a:r>
              <a:rPr lang="en-US" sz="2200" dirty="0">
                <a:solidFill>
                  <a:schemeClr val="bg1"/>
                </a:solidFill>
              </a:rPr>
              <a:t>? </a:t>
            </a:r>
            <a:br>
              <a:rPr lang="en-US" sz="2200" dirty="0">
                <a:solidFill>
                  <a:schemeClr val="bg1"/>
                </a:solidFill>
              </a:rPr>
            </a:br>
            <a:r>
              <a:rPr lang="en-US" sz="2200" dirty="0">
                <a:solidFill>
                  <a:schemeClr val="bg1"/>
                </a:solidFill>
              </a:rPr>
              <a:t>    </a:t>
            </a:r>
            <a:r>
              <a:rPr lang="en-US" sz="2200" dirty="0" err="1">
                <a:solidFill>
                  <a:schemeClr val="bg1"/>
                </a:solidFill>
              </a:rPr>
              <a:t>Zoek</a:t>
            </a:r>
            <a:r>
              <a:rPr lang="en-US" sz="2200" dirty="0">
                <a:solidFill>
                  <a:schemeClr val="bg1"/>
                </a:solidFill>
              </a:rPr>
              <a:t> </a:t>
            </a:r>
            <a:r>
              <a:rPr lang="en-US" sz="2200" dirty="0" err="1">
                <a:solidFill>
                  <a:schemeClr val="bg1"/>
                </a:solidFill>
              </a:rPr>
              <a:t>bewijzen</a:t>
            </a:r>
            <a:r>
              <a:rPr lang="en-US" sz="2200" dirty="0">
                <a:solidFill>
                  <a:schemeClr val="bg1"/>
                </a:solidFill>
              </a:rPr>
              <a:t> in de </a:t>
            </a:r>
            <a:r>
              <a:rPr lang="en-US" sz="2200" dirty="0" err="1">
                <a:solidFill>
                  <a:schemeClr val="bg1"/>
                </a:solidFill>
              </a:rPr>
              <a:t>tekst</a:t>
            </a:r>
            <a:r>
              <a:rPr lang="en-US" sz="2200" dirty="0">
                <a:solidFill>
                  <a:schemeClr val="bg1"/>
                </a:solidFill>
              </a:rPr>
              <a:t> </a:t>
            </a:r>
            <a:r>
              <a:rPr lang="en-US" sz="2200" dirty="0" err="1">
                <a:solidFill>
                  <a:schemeClr val="bg1"/>
                </a:solidFill>
              </a:rPr>
              <a:t>markeer</a:t>
            </a:r>
            <a:r>
              <a:rPr lang="en-US" sz="2200" dirty="0">
                <a:solidFill>
                  <a:schemeClr val="bg1"/>
                </a:solidFill>
              </a:rPr>
              <a:t> </a:t>
            </a:r>
            <a:r>
              <a:rPr lang="en-US" sz="2200" dirty="0" err="1">
                <a:solidFill>
                  <a:schemeClr val="bg1"/>
                </a:solidFill>
              </a:rPr>
              <a:t>deze</a:t>
            </a:r>
            <a:r>
              <a:rPr lang="en-US" sz="2200" dirty="0">
                <a:solidFill>
                  <a:schemeClr val="bg1"/>
                </a:solidFill>
              </a:rPr>
              <a:t>.</a:t>
            </a:r>
            <a:br>
              <a:rPr lang="en-US" sz="2200" dirty="0">
                <a:solidFill>
                  <a:schemeClr val="bg1"/>
                </a:solidFill>
              </a:rPr>
            </a:br>
            <a:br>
              <a:rPr lang="en-US" sz="2200" dirty="0">
                <a:solidFill>
                  <a:schemeClr val="bg1"/>
                </a:solidFill>
              </a:rPr>
            </a:br>
            <a:r>
              <a:rPr lang="en-US" sz="2200" dirty="0">
                <a:solidFill>
                  <a:schemeClr val="bg1"/>
                </a:solidFill>
              </a:rPr>
              <a:t>5. </a:t>
            </a:r>
            <a:r>
              <a:rPr lang="en-US" sz="2200" dirty="0" err="1">
                <a:solidFill>
                  <a:schemeClr val="bg1"/>
                </a:solidFill>
              </a:rPr>
              <a:t>Waarom</a:t>
            </a:r>
            <a:r>
              <a:rPr lang="en-US" sz="2200" dirty="0">
                <a:solidFill>
                  <a:schemeClr val="bg1"/>
                </a:solidFill>
              </a:rPr>
              <a:t> </a:t>
            </a:r>
            <a:r>
              <a:rPr lang="en-US" sz="2200" dirty="0" err="1">
                <a:solidFill>
                  <a:schemeClr val="bg1"/>
                </a:solidFill>
              </a:rPr>
              <a:t>maken</a:t>
            </a:r>
            <a:r>
              <a:rPr lang="en-US" sz="2200" dirty="0">
                <a:solidFill>
                  <a:schemeClr val="bg1"/>
                </a:solidFill>
              </a:rPr>
              <a:t> de </a:t>
            </a:r>
            <a:r>
              <a:rPr lang="en-US" sz="2200" dirty="0" err="1">
                <a:solidFill>
                  <a:schemeClr val="bg1"/>
                </a:solidFill>
              </a:rPr>
              <a:t>honderden</a:t>
            </a:r>
            <a:r>
              <a:rPr lang="en-US" sz="2200" dirty="0">
                <a:solidFill>
                  <a:schemeClr val="bg1"/>
                </a:solidFill>
              </a:rPr>
              <a:t> </a:t>
            </a:r>
            <a:r>
              <a:rPr lang="en-US" sz="2200" dirty="0" err="1">
                <a:solidFill>
                  <a:schemeClr val="bg1"/>
                </a:solidFill>
              </a:rPr>
              <a:t>verledens</a:t>
            </a:r>
            <a:r>
              <a:rPr lang="en-US" sz="2200" dirty="0">
                <a:solidFill>
                  <a:schemeClr val="bg1"/>
                </a:solidFill>
              </a:rPr>
              <a:t> hem </a:t>
            </a:r>
            <a:r>
              <a:rPr lang="en-US" sz="2200" dirty="0" err="1">
                <a:solidFill>
                  <a:schemeClr val="bg1"/>
                </a:solidFill>
              </a:rPr>
              <a:t>juist</a:t>
            </a:r>
            <a:r>
              <a:rPr lang="en-US" sz="2200" dirty="0">
                <a:solidFill>
                  <a:schemeClr val="bg1"/>
                </a:solidFill>
              </a:rPr>
              <a:t> tot </a:t>
            </a:r>
            <a:r>
              <a:rPr lang="en-US" sz="2200" dirty="0" err="1">
                <a:solidFill>
                  <a:schemeClr val="bg1"/>
                </a:solidFill>
              </a:rPr>
              <a:t>waar</a:t>
            </a:r>
            <a:r>
              <a:rPr lang="en-US" sz="2200" dirty="0">
                <a:solidFill>
                  <a:schemeClr val="bg1"/>
                </a:solidFill>
              </a:rPr>
              <a:t> </a:t>
            </a:r>
            <a:r>
              <a:rPr lang="en-US" sz="2200" dirty="0" err="1">
                <a:solidFill>
                  <a:schemeClr val="bg1"/>
                </a:solidFill>
              </a:rPr>
              <a:t>hij</a:t>
            </a:r>
            <a:r>
              <a:rPr lang="en-US" sz="2200" dirty="0">
                <a:solidFill>
                  <a:schemeClr val="bg1"/>
                </a:solidFill>
              </a:rPr>
              <a:t> nu is? </a:t>
            </a:r>
            <a:br>
              <a:rPr lang="en-US" sz="2200" dirty="0">
                <a:solidFill>
                  <a:schemeClr val="bg1"/>
                </a:solidFill>
              </a:rPr>
            </a:br>
            <a:r>
              <a:rPr lang="en-US" sz="2200" dirty="0">
                <a:solidFill>
                  <a:schemeClr val="bg1"/>
                </a:solidFill>
              </a:rPr>
              <a:t>    </a:t>
            </a:r>
            <a:r>
              <a:rPr lang="en-US" sz="2200" dirty="0" err="1">
                <a:solidFill>
                  <a:schemeClr val="bg1"/>
                </a:solidFill>
              </a:rPr>
              <a:t>Kun</a:t>
            </a:r>
            <a:r>
              <a:rPr lang="en-US" sz="2200" dirty="0">
                <a:solidFill>
                  <a:schemeClr val="bg1"/>
                </a:solidFill>
              </a:rPr>
              <a:t> je </a:t>
            </a:r>
            <a:r>
              <a:rPr lang="en-US" sz="2200" dirty="0" err="1">
                <a:solidFill>
                  <a:schemeClr val="bg1"/>
                </a:solidFill>
              </a:rPr>
              <a:t>uitleggen</a:t>
            </a:r>
            <a:r>
              <a:rPr lang="en-US" sz="2200" dirty="0">
                <a:solidFill>
                  <a:schemeClr val="bg1"/>
                </a:solidFill>
              </a:rPr>
              <a:t> </a:t>
            </a:r>
            <a:r>
              <a:rPr lang="en-US" sz="2200" dirty="0" err="1">
                <a:solidFill>
                  <a:schemeClr val="bg1"/>
                </a:solidFill>
              </a:rPr>
              <a:t>waarom</a:t>
            </a:r>
            <a:r>
              <a:rPr lang="en-US" sz="2200" dirty="0">
                <a:solidFill>
                  <a:schemeClr val="bg1"/>
                </a:solidFill>
              </a:rPr>
              <a:t> </a:t>
            </a:r>
            <a:r>
              <a:rPr lang="en-US" sz="2200" dirty="0" err="1">
                <a:solidFill>
                  <a:schemeClr val="bg1"/>
                </a:solidFill>
              </a:rPr>
              <a:t>hij</a:t>
            </a:r>
            <a:r>
              <a:rPr lang="en-US" sz="2200" dirty="0">
                <a:solidFill>
                  <a:schemeClr val="bg1"/>
                </a:solidFill>
              </a:rPr>
              <a:t> </a:t>
            </a:r>
            <a:r>
              <a:rPr lang="en-US" sz="2200" dirty="0" err="1">
                <a:solidFill>
                  <a:schemeClr val="bg1"/>
                </a:solidFill>
              </a:rPr>
              <a:t>niet</a:t>
            </a:r>
            <a:r>
              <a:rPr lang="en-US" sz="2200" dirty="0">
                <a:solidFill>
                  <a:schemeClr val="bg1"/>
                </a:solidFill>
              </a:rPr>
              <a:t> </a:t>
            </a:r>
            <a:r>
              <a:rPr lang="en-US" sz="2200" dirty="0" err="1">
                <a:solidFill>
                  <a:schemeClr val="bg1"/>
                </a:solidFill>
              </a:rPr>
              <a:t>kan</a:t>
            </a:r>
            <a:r>
              <a:rPr lang="en-US" sz="2200" dirty="0">
                <a:solidFill>
                  <a:schemeClr val="bg1"/>
                </a:solidFill>
              </a:rPr>
              <a:t> </a:t>
            </a:r>
            <a:r>
              <a:rPr lang="en-US" sz="2200" dirty="0" err="1">
                <a:solidFill>
                  <a:schemeClr val="bg1"/>
                </a:solidFill>
              </a:rPr>
              <a:t>wachten</a:t>
            </a:r>
            <a:r>
              <a:rPr lang="en-US" sz="2200" dirty="0">
                <a:solidFill>
                  <a:schemeClr val="bg1"/>
                </a:solidFill>
              </a:rPr>
              <a:t> tot de </a:t>
            </a:r>
            <a:r>
              <a:rPr lang="en-US" sz="2200" dirty="0" err="1">
                <a:solidFill>
                  <a:schemeClr val="bg1"/>
                </a:solidFill>
              </a:rPr>
              <a:t>reünie</a:t>
            </a:r>
            <a:r>
              <a:rPr lang="en-US" sz="2200" dirty="0">
                <a:solidFill>
                  <a:schemeClr val="bg1"/>
                </a:solidFill>
              </a:rPr>
              <a:t>? </a:t>
            </a:r>
            <a:br>
              <a:rPr lang="en-US" sz="2200" dirty="0">
                <a:solidFill>
                  <a:schemeClr val="bg1"/>
                </a:solidFill>
              </a:rPr>
            </a:br>
            <a:r>
              <a:rPr lang="en-US" sz="2200" dirty="0">
                <a:solidFill>
                  <a:schemeClr val="bg1"/>
                </a:solidFill>
              </a:rPr>
              <a:t>    (</a:t>
            </a:r>
            <a:r>
              <a:rPr lang="en-US" sz="2200" dirty="0" err="1">
                <a:solidFill>
                  <a:schemeClr val="bg1"/>
                </a:solidFill>
              </a:rPr>
              <a:t>staat</a:t>
            </a:r>
            <a:r>
              <a:rPr lang="en-US" sz="2200" dirty="0">
                <a:solidFill>
                  <a:schemeClr val="bg1"/>
                </a:solidFill>
              </a:rPr>
              <a:t> </a:t>
            </a:r>
            <a:r>
              <a:rPr lang="en-US" sz="2200" dirty="0" err="1">
                <a:solidFill>
                  <a:schemeClr val="bg1"/>
                </a:solidFill>
              </a:rPr>
              <a:t>niet</a:t>
            </a:r>
            <a:r>
              <a:rPr lang="en-US" sz="2200" dirty="0">
                <a:solidFill>
                  <a:schemeClr val="bg1"/>
                </a:solidFill>
              </a:rPr>
              <a:t> </a:t>
            </a:r>
            <a:r>
              <a:rPr lang="en-US" sz="2200" dirty="0" err="1">
                <a:solidFill>
                  <a:schemeClr val="bg1"/>
                </a:solidFill>
              </a:rPr>
              <a:t>letterlijk</a:t>
            </a:r>
            <a:r>
              <a:rPr lang="en-US" sz="2200" dirty="0">
                <a:solidFill>
                  <a:schemeClr val="bg1"/>
                </a:solidFill>
              </a:rPr>
              <a:t> in de </a:t>
            </a:r>
            <a:r>
              <a:rPr lang="en-US" sz="2200" dirty="0" err="1">
                <a:solidFill>
                  <a:schemeClr val="bg1"/>
                </a:solidFill>
              </a:rPr>
              <a:t>tekst</a:t>
            </a:r>
            <a:r>
              <a:rPr lang="en-US" sz="2200" dirty="0">
                <a:solidFill>
                  <a:schemeClr val="bg1"/>
                </a:solidFill>
              </a:rPr>
              <a:t>)</a:t>
            </a:r>
            <a:br>
              <a:rPr lang="en-US" sz="1500" kern="1200" dirty="0">
                <a:solidFill>
                  <a:srgbClr val="FFFFFF"/>
                </a:solidFill>
                <a:latin typeface="+mj-lt"/>
                <a:ea typeface="+mj-ea"/>
                <a:cs typeface="+mj-cs"/>
              </a:rPr>
            </a:br>
            <a:endParaRPr lang="en-US" sz="1500" kern="1200" dirty="0">
              <a:solidFill>
                <a:srgbClr val="FFFFFF"/>
              </a:solidFill>
              <a:latin typeface="+mj-lt"/>
              <a:ea typeface="+mj-ea"/>
              <a:cs typeface="+mj-cs"/>
            </a:endParaRPr>
          </a:p>
        </p:txBody>
      </p:sp>
      <p:sp>
        <p:nvSpPr>
          <p:cNvPr id="3" name="Tekstvak 2">
            <a:extLst>
              <a:ext uri="{FF2B5EF4-FFF2-40B4-BE49-F238E27FC236}">
                <a16:creationId xmlns:a16="http://schemas.microsoft.com/office/drawing/2014/main" id="{2E47E978-7144-470F-AC06-42FAAE11C796}"/>
              </a:ext>
            </a:extLst>
          </p:cNvPr>
          <p:cNvSpPr txBox="1"/>
          <p:nvPr/>
        </p:nvSpPr>
        <p:spPr>
          <a:xfrm>
            <a:off x="2878037" y="169404"/>
            <a:ext cx="6105194" cy="682079"/>
          </a:xfrm>
          <a:prstGeom prst="rect">
            <a:avLst/>
          </a:prstGeom>
        </p:spPr>
        <p:txBody>
          <a:bodyPr vert="horz" lIns="91440" tIns="45720" rIns="91440" bIns="45720" rtlCol="0">
            <a:normAutofit/>
          </a:bodyPr>
          <a:lstStyle/>
          <a:p>
            <a:pPr algn="ctr">
              <a:lnSpc>
                <a:spcPct val="90000"/>
              </a:lnSpc>
              <a:spcBef>
                <a:spcPts val="1000"/>
              </a:spcBef>
            </a:pPr>
            <a:r>
              <a:rPr lang="en-US" sz="2400" kern="1200" dirty="0" err="1">
                <a:solidFill>
                  <a:srgbClr val="00B0F0"/>
                </a:solidFill>
                <a:latin typeface="+mn-lt"/>
                <a:ea typeface="+mn-ea"/>
                <a:cs typeface="+mn-cs"/>
              </a:rPr>
              <a:t>Sessie</a:t>
            </a:r>
            <a:r>
              <a:rPr lang="en-US" sz="2400" kern="1200" dirty="0">
                <a:solidFill>
                  <a:srgbClr val="00B0F0"/>
                </a:solidFill>
                <a:latin typeface="+mn-lt"/>
                <a:ea typeface="+mn-ea"/>
                <a:cs typeface="+mn-cs"/>
              </a:rPr>
              <a:t> 2</a:t>
            </a:r>
          </a:p>
        </p:txBody>
      </p:sp>
    </p:spTree>
    <p:extLst>
      <p:ext uri="{BB962C8B-B14F-4D97-AF65-F5344CB8AC3E}">
        <p14:creationId xmlns:p14="http://schemas.microsoft.com/office/powerpoint/2010/main" val="1247701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EA6D6ABA-CB88-4C55-8FBC-EFC420782F4C}"/>
              </a:ext>
            </a:extLst>
          </p:cNvPr>
          <p:cNvSpPr>
            <a:spLocks noGrp="1"/>
          </p:cNvSpPr>
          <p:nvPr>
            <p:ph type="title"/>
          </p:nvPr>
        </p:nvSpPr>
        <p:spPr>
          <a:xfrm>
            <a:off x="3043403" y="3360734"/>
            <a:ext cx="6105194" cy="2031055"/>
          </a:xfrm>
        </p:spPr>
        <p:txBody>
          <a:bodyPr vert="horz" lIns="91440" tIns="45720" rIns="91440" bIns="45720" rtlCol="0" anchor="b">
            <a:normAutofit fontScale="90000"/>
          </a:bodyPr>
          <a:lstStyle/>
          <a:p>
            <a:pPr algn="ctr"/>
            <a:r>
              <a:rPr lang="en-US" sz="2700" b="1" u="sng" kern="1200" dirty="0" err="1">
                <a:solidFill>
                  <a:srgbClr val="FFFFFF"/>
                </a:solidFill>
                <a:latin typeface="+mj-lt"/>
                <a:ea typeface="+mj-ea"/>
                <a:cs typeface="+mj-cs"/>
              </a:rPr>
              <a:t>Vragen</a:t>
            </a:r>
            <a:r>
              <a:rPr lang="en-US" sz="2700" b="1" u="sng" kern="1200" dirty="0">
                <a:solidFill>
                  <a:srgbClr val="FFFFFF"/>
                </a:solidFill>
                <a:latin typeface="+mj-lt"/>
                <a:ea typeface="+mj-ea"/>
                <a:cs typeface="+mj-cs"/>
              </a:rPr>
              <a:t> over </a:t>
            </a:r>
            <a:r>
              <a:rPr lang="en-US" sz="2700" b="1" u="sng" kern="1200" dirty="0" err="1">
                <a:solidFill>
                  <a:srgbClr val="FFFFFF"/>
                </a:solidFill>
                <a:latin typeface="+mj-lt"/>
                <a:ea typeface="+mj-ea"/>
                <a:cs typeface="+mj-cs"/>
              </a:rPr>
              <a:t>woordenschat</a:t>
            </a:r>
            <a:br>
              <a:rPr lang="en-US" sz="2700" kern="1200" dirty="0">
                <a:solidFill>
                  <a:srgbClr val="FFFFFF"/>
                </a:solidFill>
                <a:latin typeface="+mj-lt"/>
                <a:ea typeface="+mj-ea"/>
                <a:cs typeface="+mj-cs"/>
              </a:rPr>
            </a:br>
            <a:r>
              <a:rPr lang="en-US" sz="2700" kern="1200" dirty="0">
                <a:solidFill>
                  <a:srgbClr val="FFFFFF"/>
                </a:solidFill>
                <a:latin typeface="+mj-lt"/>
                <a:ea typeface="+mj-ea"/>
                <a:cs typeface="+mj-cs"/>
              </a:rPr>
              <a:t> </a:t>
            </a:r>
            <a:br>
              <a:rPr lang="en-US" sz="2700" kern="1200" dirty="0">
                <a:solidFill>
                  <a:srgbClr val="FFFFFF"/>
                </a:solidFill>
                <a:latin typeface="+mj-lt"/>
                <a:ea typeface="+mj-ea"/>
                <a:cs typeface="+mj-cs"/>
              </a:rPr>
            </a:br>
            <a:r>
              <a:rPr lang="en-US" sz="2700" kern="1200" dirty="0">
                <a:solidFill>
                  <a:srgbClr val="FFFFFF"/>
                </a:solidFill>
                <a:latin typeface="+mj-lt"/>
                <a:ea typeface="+mj-ea"/>
                <a:cs typeface="+mj-cs"/>
              </a:rPr>
              <a:t>1.Wat is </a:t>
            </a:r>
            <a:r>
              <a:rPr lang="en-US" sz="2700" kern="1200" dirty="0" err="1">
                <a:solidFill>
                  <a:srgbClr val="FFFFFF"/>
                </a:solidFill>
                <a:latin typeface="+mj-lt"/>
                <a:ea typeface="+mj-ea"/>
                <a:cs typeface="+mj-cs"/>
              </a:rPr>
              <a:t>een</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reünie</a:t>
            </a:r>
            <a:r>
              <a:rPr lang="en-US" sz="2700" kern="1200" dirty="0">
                <a:solidFill>
                  <a:srgbClr val="FFFFFF"/>
                </a:solidFill>
                <a:latin typeface="+mj-lt"/>
                <a:ea typeface="+mj-ea"/>
                <a:cs typeface="+mj-cs"/>
              </a:rPr>
              <a:t>?</a:t>
            </a:r>
            <a:br>
              <a:rPr lang="en-US" sz="2700" kern="1200" dirty="0">
                <a:solidFill>
                  <a:srgbClr val="FFFFFF"/>
                </a:solidFill>
                <a:latin typeface="+mj-lt"/>
                <a:ea typeface="+mj-ea"/>
                <a:cs typeface="+mj-cs"/>
              </a:rPr>
            </a:br>
            <a:br>
              <a:rPr lang="en-US" sz="2700" kern="1200" dirty="0">
                <a:solidFill>
                  <a:srgbClr val="FFFFFF"/>
                </a:solidFill>
                <a:latin typeface="+mj-lt"/>
                <a:ea typeface="+mj-ea"/>
                <a:cs typeface="+mj-cs"/>
              </a:rPr>
            </a:br>
            <a:r>
              <a:rPr lang="en-US" sz="2700" kern="1200" dirty="0">
                <a:solidFill>
                  <a:srgbClr val="FFFFFF"/>
                </a:solidFill>
                <a:latin typeface="+mj-lt"/>
                <a:ea typeface="+mj-ea"/>
                <a:cs typeface="+mj-cs"/>
              </a:rPr>
              <a:t>2.In de </a:t>
            </a:r>
            <a:r>
              <a:rPr lang="en-US" sz="2700" kern="1200" dirty="0" err="1">
                <a:solidFill>
                  <a:srgbClr val="FFFFFF"/>
                </a:solidFill>
                <a:latin typeface="+mj-lt"/>
                <a:ea typeface="+mj-ea"/>
                <a:cs typeface="+mj-cs"/>
              </a:rPr>
              <a:t>tekst</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staat</a:t>
            </a:r>
            <a:r>
              <a:rPr lang="en-US" sz="2700" kern="1200" dirty="0">
                <a:solidFill>
                  <a:srgbClr val="FFFFFF"/>
                </a:solidFill>
                <a:latin typeface="+mj-lt"/>
                <a:ea typeface="+mj-ea"/>
                <a:cs typeface="+mj-cs"/>
              </a:rPr>
              <a:t> de </a:t>
            </a:r>
            <a:r>
              <a:rPr lang="en-US" sz="2700" kern="1200" dirty="0" err="1">
                <a:solidFill>
                  <a:srgbClr val="FFFFFF"/>
                </a:solidFill>
                <a:latin typeface="+mj-lt"/>
                <a:ea typeface="+mj-ea"/>
                <a:cs typeface="+mj-cs"/>
              </a:rPr>
              <a:t>uitdrukking</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Misschien</a:t>
            </a:r>
            <a:r>
              <a:rPr lang="en-US" sz="2700" kern="1200" dirty="0">
                <a:solidFill>
                  <a:srgbClr val="FFFFFF"/>
                </a:solidFill>
                <a:latin typeface="+mj-lt"/>
                <a:ea typeface="+mj-ea"/>
                <a:cs typeface="+mj-cs"/>
              </a:rPr>
              <a:t> Oost-</a:t>
            </a:r>
            <a:r>
              <a:rPr lang="en-US" sz="2700" kern="1200" dirty="0" err="1">
                <a:solidFill>
                  <a:srgbClr val="FFFFFF"/>
                </a:solidFill>
                <a:latin typeface="+mj-lt"/>
                <a:ea typeface="+mj-ea"/>
                <a:cs typeface="+mj-cs"/>
              </a:rPr>
              <a:t>Indisch</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doof</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Markeer</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deze</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uitdrukking</a:t>
            </a:r>
            <a:r>
              <a:rPr lang="en-US" sz="2700" kern="1200" dirty="0">
                <a:solidFill>
                  <a:srgbClr val="FFFFFF"/>
                </a:solidFill>
                <a:latin typeface="+mj-lt"/>
                <a:ea typeface="+mj-ea"/>
                <a:cs typeface="+mj-cs"/>
              </a:rPr>
              <a:t> en leg </a:t>
            </a:r>
            <a:r>
              <a:rPr lang="en-US" sz="2700" kern="1200" dirty="0" err="1">
                <a:solidFill>
                  <a:srgbClr val="FFFFFF"/>
                </a:solidFill>
                <a:latin typeface="+mj-lt"/>
                <a:ea typeface="+mj-ea"/>
                <a:cs typeface="+mj-cs"/>
              </a:rPr>
              <a:t>uit</a:t>
            </a:r>
            <a:r>
              <a:rPr lang="en-US" sz="2700" kern="1200" dirty="0">
                <a:solidFill>
                  <a:srgbClr val="FFFFFF"/>
                </a:solidFill>
                <a:latin typeface="+mj-lt"/>
                <a:ea typeface="+mj-ea"/>
                <a:cs typeface="+mj-cs"/>
              </a:rPr>
              <a:t> wat </a:t>
            </a:r>
            <a:r>
              <a:rPr lang="en-US" sz="2700" kern="1200" dirty="0" err="1">
                <a:solidFill>
                  <a:srgbClr val="FFFFFF"/>
                </a:solidFill>
                <a:latin typeface="+mj-lt"/>
                <a:ea typeface="+mj-ea"/>
                <a:cs typeface="+mj-cs"/>
              </a:rPr>
              <a:t>deze</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uitdrukking</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betekent</a:t>
            </a:r>
            <a:r>
              <a:rPr lang="en-US" sz="2700" kern="1200" dirty="0">
                <a:solidFill>
                  <a:srgbClr val="FFFFFF"/>
                </a:solidFill>
                <a:latin typeface="+mj-lt"/>
                <a:ea typeface="+mj-ea"/>
                <a:cs typeface="+mj-cs"/>
              </a:rPr>
              <a:t>. </a:t>
            </a:r>
            <a:br>
              <a:rPr lang="en-US" sz="2700" kern="1200" dirty="0">
                <a:solidFill>
                  <a:srgbClr val="FFFFFF"/>
                </a:solidFill>
                <a:latin typeface="+mj-lt"/>
                <a:ea typeface="+mj-ea"/>
                <a:cs typeface="+mj-cs"/>
              </a:rPr>
            </a:br>
            <a:br>
              <a:rPr lang="en-US" sz="2700" kern="1200" dirty="0">
                <a:solidFill>
                  <a:srgbClr val="FFFFFF"/>
                </a:solidFill>
                <a:latin typeface="+mj-lt"/>
                <a:ea typeface="+mj-ea"/>
                <a:cs typeface="+mj-cs"/>
              </a:rPr>
            </a:br>
            <a:r>
              <a:rPr lang="en-US" sz="2700" kern="1200" dirty="0">
                <a:solidFill>
                  <a:srgbClr val="FFFFFF"/>
                </a:solidFill>
                <a:latin typeface="+mj-lt"/>
                <a:ea typeface="+mj-ea"/>
                <a:cs typeface="+mj-cs"/>
              </a:rPr>
              <a:t>3.In de </a:t>
            </a:r>
            <a:r>
              <a:rPr lang="en-US" sz="2700" kern="1200" dirty="0" err="1">
                <a:solidFill>
                  <a:srgbClr val="FFFFFF"/>
                </a:solidFill>
                <a:latin typeface="+mj-lt"/>
                <a:ea typeface="+mj-ea"/>
                <a:cs typeface="+mj-cs"/>
              </a:rPr>
              <a:t>tekst</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staat</a:t>
            </a:r>
            <a:r>
              <a:rPr lang="en-US" sz="2700" kern="1200" dirty="0">
                <a:solidFill>
                  <a:srgbClr val="FFFFFF"/>
                </a:solidFill>
                <a:latin typeface="+mj-lt"/>
                <a:ea typeface="+mj-ea"/>
                <a:cs typeface="+mj-cs"/>
              </a:rPr>
              <a:t> de </a:t>
            </a:r>
            <a:r>
              <a:rPr lang="en-US" sz="2700" kern="1200" dirty="0" err="1">
                <a:solidFill>
                  <a:srgbClr val="FFFFFF"/>
                </a:solidFill>
                <a:latin typeface="+mj-lt"/>
                <a:ea typeface="+mj-ea"/>
                <a:cs typeface="+mj-cs"/>
              </a:rPr>
              <a:t>uitdrukking</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Misschien</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schil</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ik</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wel</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een</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appel</a:t>
            </a:r>
            <a:r>
              <a:rPr lang="en-US" sz="2700" kern="1200" dirty="0">
                <a:solidFill>
                  <a:srgbClr val="FFFFFF"/>
                </a:solidFill>
                <a:latin typeface="+mj-lt"/>
                <a:ea typeface="+mj-ea"/>
                <a:cs typeface="+mj-cs"/>
              </a:rPr>
              <a:t> op de </a:t>
            </a:r>
            <a:r>
              <a:rPr lang="en-US" sz="2700" kern="1200" dirty="0" err="1">
                <a:solidFill>
                  <a:srgbClr val="FFFFFF"/>
                </a:solidFill>
                <a:latin typeface="+mj-lt"/>
                <a:ea typeface="+mj-ea"/>
                <a:cs typeface="+mj-cs"/>
              </a:rPr>
              <a:t>Reünie</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Markeer</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deze</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uitdrukking</a:t>
            </a:r>
            <a:r>
              <a:rPr lang="en-US" sz="2700" kern="1200" dirty="0">
                <a:solidFill>
                  <a:srgbClr val="FFFFFF"/>
                </a:solidFill>
                <a:latin typeface="+mj-lt"/>
                <a:ea typeface="+mj-ea"/>
                <a:cs typeface="+mj-cs"/>
              </a:rPr>
              <a:t> en leg </a:t>
            </a:r>
            <a:r>
              <a:rPr lang="en-US" sz="2700" kern="1200" dirty="0" err="1">
                <a:solidFill>
                  <a:srgbClr val="FFFFFF"/>
                </a:solidFill>
                <a:latin typeface="+mj-lt"/>
                <a:ea typeface="+mj-ea"/>
                <a:cs typeface="+mj-cs"/>
              </a:rPr>
              <a:t>uit</a:t>
            </a:r>
            <a:r>
              <a:rPr lang="en-US" sz="2700" kern="1200" dirty="0">
                <a:solidFill>
                  <a:srgbClr val="FFFFFF"/>
                </a:solidFill>
                <a:latin typeface="+mj-lt"/>
                <a:ea typeface="+mj-ea"/>
                <a:cs typeface="+mj-cs"/>
              </a:rPr>
              <a:t> wat </a:t>
            </a:r>
            <a:r>
              <a:rPr lang="en-US" sz="2700" kern="1200" dirty="0" err="1">
                <a:solidFill>
                  <a:srgbClr val="FFFFFF"/>
                </a:solidFill>
                <a:latin typeface="+mj-lt"/>
                <a:ea typeface="+mj-ea"/>
                <a:cs typeface="+mj-cs"/>
              </a:rPr>
              <a:t>deze</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uitdrukking</a:t>
            </a:r>
            <a:r>
              <a:rPr lang="en-US" sz="2700" kern="1200" dirty="0">
                <a:solidFill>
                  <a:srgbClr val="FFFFFF"/>
                </a:solidFill>
                <a:latin typeface="+mj-lt"/>
                <a:ea typeface="+mj-ea"/>
                <a:cs typeface="+mj-cs"/>
              </a:rPr>
              <a:t> </a:t>
            </a:r>
            <a:r>
              <a:rPr lang="en-US" sz="2700" kern="1200" dirty="0" err="1">
                <a:solidFill>
                  <a:srgbClr val="FFFFFF"/>
                </a:solidFill>
                <a:latin typeface="+mj-lt"/>
                <a:ea typeface="+mj-ea"/>
                <a:cs typeface="+mj-cs"/>
              </a:rPr>
              <a:t>betekent</a:t>
            </a:r>
            <a:r>
              <a:rPr lang="en-US" sz="2700" kern="1200" dirty="0">
                <a:solidFill>
                  <a:srgbClr val="FFFFFF"/>
                </a:solidFill>
                <a:latin typeface="+mj-lt"/>
                <a:ea typeface="+mj-ea"/>
                <a:cs typeface="+mj-cs"/>
              </a:rPr>
              <a:t>.</a:t>
            </a:r>
            <a:br>
              <a:rPr lang="en-US" sz="1500" kern="1200" dirty="0">
                <a:solidFill>
                  <a:srgbClr val="FFFFFF"/>
                </a:solidFill>
                <a:latin typeface="+mj-lt"/>
                <a:ea typeface="+mj-ea"/>
                <a:cs typeface="+mj-cs"/>
              </a:rPr>
            </a:br>
            <a:endParaRPr lang="en-US" sz="1500" kern="1200" dirty="0">
              <a:solidFill>
                <a:srgbClr val="FFFFFF"/>
              </a:solidFill>
              <a:latin typeface="+mj-lt"/>
              <a:ea typeface="+mj-ea"/>
              <a:cs typeface="+mj-cs"/>
            </a:endParaRPr>
          </a:p>
        </p:txBody>
      </p:sp>
    </p:spTree>
    <p:extLst>
      <p:ext uri="{BB962C8B-B14F-4D97-AF65-F5344CB8AC3E}">
        <p14:creationId xmlns:p14="http://schemas.microsoft.com/office/powerpoint/2010/main" val="20636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D246A0DA-C1A8-4352-88D2-AE45CF1B869F}"/>
              </a:ext>
            </a:extLst>
          </p:cNvPr>
          <p:cNvSpPr>
            <a:spLocks noGrp="1"/>
          </p:cNvSpPr>
          <p:nvPr>
            <p:ph type="title"/>
          </p:nvPr>
        </p:nvSpPr>
        <p:spPr>
          <a:xfrm>
            <a:off x="3129258" y="3880852"/>
            <a:ext cx="6105194" cy="2031055"/>
          </a:xfrm>
        </p:spPr>
        <p:txBody>
          <a:bodyPr vert="horz" lIns="91440" tIns="45720" rIns="91440" bIns="45720" rtlCol="0" anchor="b">
            <a:normAutofit fontScale="90000"/>
          </a:bodyPr>
          <a:lstStyle/>
          <a:p>
            <a:pPr algn="ctr"/>
            <a:r>
              <a:rPr lang="en-US" sz="2200" kern="1200" dirty="0">
                <a:solidFill>
                  <a:srgbClr val="FFFFFF"/>
                </a:solidFill>
                <a:latin typeface="+mj-lt"/>
                <a:ea typeface="+mj-ea"/>
                <a:cs typeface="+mj-cs"/>
              </a:rPr>
              <a:t>1.Wie </a:t>
            </a:r>
            <a:r>
              <a:rPr lang="en-US" sz="2200" kern="1200" dirty="0" err="1">
                <a:solidFill>
                  <a:srgbClr val="FFFFFF"/>
                </a:solidFill>
                <a:latin typeface="+mj-lt"/>
                <a:ea typeface="+mj-ea"/>
                <a:cs typeface="+mj-cs"/>
              </a:rPr>
              <a:t>vertelt</a:t>
            </a:r>
            <a:r>
              <a:rPr lang="en-US" sz="2200" kern="1200" dirty="0">
                <a:solidFill>
                  <a:srgbClr val="FFFFFF"/>
                </a:solidFill>
                <a:latin typeface="+mj-lt"/>
                <a:ea typeface="+mj-ea"/>
                <a:cs typeface="+mj-cs"/>
              </a:rPr>
              <a:t> het </a:t>
            </a:r>
            <a:r>
              <a:rPr lang="en-US" sz="2200" kern="1200" dirty="0" err="1">
                <a:solidFill>
                  <a:srgbClr val="FFFFFF"/>
                </a:solidFill>
                <a:latin typeface="+mj-lt"/>
                <a:ea typeface="+mj-ea"/>
                <a:cs typeface="+mj-cs"/>
              </a:rPr>
              <a:t>verhaal</a:t>
            </a:r>
            <a:r>
              <a:rPr lang="en-US" sz="2200" kern="1200" dirty="0">
                <a:solidFill>
                  <a:srgbClr val="FFFFFF"/>
                </a:solidFill>
                <a:latin typeface="+mj-lt"/>
                <a:ea typeface="+mj-ea"/>
                <a:cs typeface="+mj-cs"/>
              </a:rPr>
              <a:t>?</a:t>
            </a: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 </a:t>
            </a: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2.Wat </a:t>
            </a:r>
            <a:r>
              <a:rPr lang="en-US" sz="2200" kern="1200" dirty="0" err="1">
                <a:solidFill>
                  <a:srgbClr val="FFFFFF"/>
                </a:solidFill>
                <a:latin typeface="+mj-lt"/>
                <a:ea typeface="+mj-ea"/>
                <a:cs typeface="+mj-cs"/>
              </a:rPr>
              <a:t>vindt</a:t>
            </a:r>
            <a:r>
              <a:rPr lang="en-US" sz="2200" kern="1200" dirty="0">
                <a:solidFill>
                  <a:srgbClr val="FFFFFF"/>
                </a:solidFill>
                <a:latin typeface="+mj-lt"/>
                <a:ea typeface="+mj-ea"/>
                <a:cs typeface="+mj-cs"/>
              </a:rPr>
              <a:t> de </a:t>
            </a:r>
            <a:r>
              <a:rPr lang="en-US" sz="2200" kern="1200" dirty="0" err="1">
                <a:solidFill>
                  <a:srgbClr val="FFFFFF"/>
                </a:solidFill>
                <a:latin typeface="+mj-lt"/>
                <a:ea typeface="+mj-ea"/>
                <a:cs typeface="+mj-cs"/>
              </a:rPr>
              <a:t>schrijver</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belangrijk</a:t>
            </a:r>
            <a:r>
              <a:rPr lang="en-US" sz="2200" kern="1200" dirty="0">
                <a:solidFill>
                  <a:srgbClr val="FFFFFF"/>
                </a:solidFill>
                <a:latin typeface="+mj-lt"/>
                <a:ea typeface="+mj-ea"/>
                <a:cs typeface="+mj-cs"/>
              </a:rPr>
              <a:t>?</a:t>
            </a:r>
            <a:br>
              <a:rPr lang="en-US" sz="2200" kern="1200" dirty="0">
                <a:solidFill>
                  <a:srgbClr val="FFFFFF"/>
                </a:solidFill>
                <a:latin typeface="+mj-lt"/>
                <a:ea typeface="+mj-ea"/>
                <a:cs typeface="+mj-cs"/>
              </a:rPr>
            </a:b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3.Wat </a:t>
            </a:r>
            <a:r>
              <a:rPr lang="en-US" sz="2200" kern="1200" dirty="0" err="1">
                <a:solidFill>
                  <a:srgbClr val="FFFFFF"/>
                </a:solidFill>
                <a:latin typeface="+mj-lt"/>
                <a:ea typeface="+mj-ea"/>
                <a:cs typeface="+mj-cs"/>
              </a:rPr>
              <a:t>bedoelt</a:t>
            </a:r>
            <a:r>
              <a:rPr lang="en-US" sz="2200" kern="1200" dirty="0">
                <a:solidFill>
                  <a:srgbClr val="FFFFFF"/>
                </a:solidFill>
                <a:latin typeface="+mj-lt"/>
                <a:ea typeface="+mj-ea"/>
                <a:cs typeface="+mj-cs"/>
              </a:rPr>
              <a:t> de </a:t>
            </a:r>
            <a:r>
              <a:rPr lang="en-US" sz="2200" kern="1200" dirty="0" err="1">
                <a:solidFill>
                  <a:srgbClr val="FFFFFF"/>
                </a:solidFill>
                <a:latin typeface="+mj-lt"/>
                <a:ea typeface="+mj-ea"/>
                <a:cs typeface="+mj-cs"/>
              </a:rPr>
              <a:t>schrijver</a:t>
            </a:r>
            <a:r>
              <a:rPr lang="en-US" sz="2200" kern="1200" dirty="0">
                <a:solidFill>
                  <a:srgbClr val="FFFFFF"/>
                </a:solidFill>
                <a:latin typeface="+mj-lt"/>
                <a:ea typeface="+mj-ea"/>
                <a:cs typeface="+mj-cs"/>
              </a:rPr>
              <a:t> met: </a:t>
            </a:r>
            <a:r>
              <a:rPr lang="en-US" sz="2200" kern="1200" dirty="0" err="1">
                <a:solidFill>
                  <a:srgbClr val="FFFFFF"/>
                </a:solidFill>
                <a:latin typeface="+mj-lt"/>
                <a:ea typeface="+mj-ea"/>
                <a:cs typeface="+mj-cs"/>
              </a:rPr>
              <a:t>Bedankt</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voor</a:t>
            </a:r>
            <a:r>
              <a:rPr lang="en-US" sz="2200" kern="1200" dirty="0">
                <a:solidFill>
                  <a:srgbClr val="FFFFFF"/>
                </a:solidFill>
                <a:latin typeface="+mj-lt"/>
                <a:ea typeface="+mj-ea"/>
                <a:cs typeface="+mj-cs"/>
              </a:rPr>
              <a:t> die </a:t>
            </a:r>
            <a:r>
              <a:rPr lang="en-US" sz="2200" kern="1200" dirty="0" err="1">
                <a:solidFill>
                  <a:srgbClr val="FFFFFF"/>
                </a:solidFill>
                <a:latin typeface="+mj-lt"/>
                <a:ea typeface="+mj-ea"/>
                <a:cs typeface="+mj-cs"/>
              </a:rPr>
              <a:t>vlam</a:t>
            </a:r>
            <a:r>
              <a:rPr lang="en-US" sz="2200" kern="1200" dirty="0">
                <a:solidFill>
                  <a:srgbClr val="FFFFFF"/>
                </a:solidFill>
                <a:latin typeface="+mj-lt"/>
                <a:ea typeface="+mj-ea"/>
                <a:cs typeface="+mj-cs"/>
              </a:rPr>
              <a:t>, want die </a:t>
            </a:r>
            <a:r>
              <a:rPr lang="en-US" sz="2200" kern="1200" dirty="0" err="1">
                <a:solidFill>
                  <a:srgbClr val="FFFFFF"/>
                </a:solidFill>
                <a:latin typeface="+mj-lt"/>
                <a:ea typeface="+mj-ea"/>
                <a:cs typeface="+mj-cs"/>
              </a:rPr>
              <a:t>brandt</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weer</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als</a:t>
            </a:r>
            <a:r>
              <a:rPr lang="en-US" sz="2200" kern="1200" dirty="0">
                <a:solidFill>
                  <a:srgbClr val="FFFFFF"/>
                </a:solidFill>
                <a:latin typeface="+mj-lt"/>
                <a:ea typeface="+mj-ea"/>
                <a:cs typeface="+mj-cs"/>
              </a:rPr>
              <a:t> nooit </a:t>
            </a:r>
            <a:r>
              <a:rPr lang="en-US" sz="2200" kern="1200" dirty="0" err="1">
                <a:solidFill>
                  <a:srgbClr val="FFFFFF"/>
                </a:solidFill>
                <a:latin typeface="+mj-lt"/>
                <a:ea typeface="+mj-ea"/>
                <a:cs typeface="+mj-cs"/>
              </a:rPr>
              <a:t>tevoren</a:t>
            </a:r>
            <a:r>
              <a:rPr lang="en-US" sz="2200" kern="1200" dirty="0">
                <a:solidFill>
                  <a:srgbClr val="FFFFFF"/>
                </a:solidFill>
                <a:latin typeface="+mj-lt"/>
                <a:ea typeface="+mj-ea"/>
                <a:cs typeface="+mj-cs"/>
              </a:rPr>
              <a:t>?</a:t>
            </a: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 </a:t>
            </a: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4.Waaruit </a:t>
            </a:r>
            <a:r>
              <a:rPr lang="en-US" sz="2200" kern="1200" dirty="0" err="1">
                <a:solidFill>
                  <a:srgbClr val="FFFFFF"/>
                </a:solidFill>
                <a:latin typeface="+mj-lt"/>
                <a:ea typeface="+mj-ea"/>
                <a:cs typeface="+mj-cs"/>
              </a:rPr>
              <a:t>kunnen</a:t>
            </a:r>
            <a:r>
              <a:rPr lang="en-US" sz="2200" kern="1200" dirty="0">
                <a:solidFill>
                  <a:srgbClr val="FFFFFF"/>
                </a:solidFill>
                <a:latin typeface="+mj-lt"/>
                <a:ea typeface="+mj-ea"/>
                <a:cs typeface="+mj-cs"/>
              </a:rPr>
              <a:t> we </a:t>
            </a:r>
            <a:r>
              <a:rPr lang="en-US" sz="2200" kern="1200" dirty="0" err="1">
                <a:solidFill>
                  <a:srgbClr val="FFFFFF"/>
                </a:solidFill>
                <a:latin typeface="+mj-lt"/>
                <a:ea typeface="+mj-ea"/>
                <a:cs typeface="+mj-cs"/>
              </a:rPr>
              <a:t>afleiden</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dat</a:t>
            </a:r>
            <a:r>
              <a:rPr lang="en-US" sz="2200" kern="1200" dirty="0">
                <a:solidFill>
                  <a:srgbClr val="FFFFFF"/>
                </a:solidFill>
                <a:latin typeface="+mj-lt"/>
                <a:ea typeface="+mj-ea"/>
                <a:cs typeface="+mj-cs"/>
              </a:rPr>
              <a:t> de </a:t>
            </a:r>
            <a:r>
              <a:rPr lang="en-US" sz="2200" kern="1200" dirty="0" err="1">
                <a:solidFill>
                  <a:srgbClr val="FFFFFF"/>
                </a:solidFill>
                <a:latin typeface="+mj-lt"/>
                <a:ea typeface="+mj-ea"/>
                <a:cs typeface="+mj-cs"/>
              </a:rPr>
              <a:t>schrijver</a:t>
            </a:r>
            <a:r>
              <a:rPr lang="en-US" sz="2200" kern="1200" dirty="0">
                <a:solidFill>
                  <a:srgbClr val="FFFFFF"/>
                </a:solidFill>
                <a:latin typeface="+mj-lt"/>
                <a:ea typeface="+mj-ea"/>
                <a:cs typeface="+mj-cs"/>
              </a:rPr>
              <a:t> is </a:t>
            </a:r>
            <a:r>
              <a:rPr lang="en-US" sz="2200" kern="1200" dirty="0" err="1">
                <a:solidFill>
                  <a:srgbClr val="FFFFFF"/>
                </a:solidFill>
                <a:latin typeface="+mj-lt"/>
                <a:ea typeface="+mj-ea"/>
                <a:cs typeface="+mj-cs"/>
              </a:rPr>
              <a:t>gepest</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Zoek</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bewijzen</a:t>
            </a:r>
            <a:r>
              <a:rPr lang="en-US" sz="2200" kern="1200" dirty="0">
                <a:solidFill>
                  <a:srgbClr val="FFFFFF"/>
                </a:solidFill>
                <a:latin typeface="+mj-lt"/>
                <a:ea typeface="+mj-ea"/>
                <a:cs typeface="+mj-cs"/>
              </a:rPr>
              <a:t> op in de </a:t>
            </a:r>
            <a:r>
              <a:rPr lang="en-US" sz="2200" kern="1200" dirty="0" err="1">
                <a:solidFill>
                  <a:srgbClr val="FFFFFF"/>
                </a:solidFill>
                <a:latin typeface="+mj-lt"/>
                <a:ea typeface="+mj-ea"/>
                <a:cs typeface="+mj-cs"/>
              </a:rPr>
              <a:t>tekst</a:t>
            </a:r>
            <a:r>
              <a:rPr lang="en-US" sz="2200" kern="1200" dirty="0">
                <a:solidFill>
                  <a:srgbClr val="FFFFFF"/>
                </a:solidFill>
                <a:latin typeface="+mj-lt"/>
                <a:ea typeface="+mj-ea"/>
                <a:cs typeface="+mj-cs"/>
              </a:rPr>
              <a:t> en </a:t>
            </a:r>
            <a:r>
              <a:rPr lang="en-US" sz="2200" kern="1200" dirty="0" err="1">
                <a:solidFill>
                  <a:srgbClr val="FFFFFF"/>
                </a:solidFill>
                <a:latin typeface="+mj-lt"/>
                <a:ea typeface="+mj-ea"/>
                <a:cs typeface="+mj-cs"/>
              </a:rPr>
              <a:t>schrijf</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deze</a:t>
            </a:r>
            <a:r>
              <a:rPr lang="en-US" sz="2200" kern="1200" dirty="0">
                <a:solidFill>
                  <a:srgbClr val="FFFFFF"/>
                </a:solidFill>
                <a:latin typeface="+mj-lt"/>
                <a:ea typeface="+mj-ea"/>
                <a:cs typeface="+mj-cs"/>
              </a:rPr>
              <a:t> op.</a:t>
            </a: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 </a:t>
            </a: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5.Wat </a:t>
            </a:r>
            <a:r>
              <a:rPr lang="en-US" sz="2200" kern="1200" dirty="0" err="1">
                <a:solidFill>
                  <a:srgbClr val="FFFFFF"/>
                </a:solidFill>
                <a:latin typeface="+mj-lt"/>
                <a:ea typeface="+mj-ea"/>
                <a:cs typeface="+mj-cs"/>
              </a:rPr>
              <a:t>waren</a:t>
            </a:r>
            <a:r>
              <a:rPr lang="en-US" sz="2200" kern="1200" dirty="0">
                <a:solidFill>
                  <a:srgbClr val="FFFFFF"/>
                </a:solidFill>
                <a:latin typeface="+mj-lt"/>
                <a:ea typeface="+mj-ea"/>
                <a:cs typeface="+mj-cs"/>
              </a:rPr>
              <a:t> de </a:t>
            </a:r>
            <a:r>
              <a:rPr lang="en-US" sz="2200" kern="1200" dirty="0" err="1">
                <a:solidFill>
                  <a:srgbClr val="FFFFFF"/>
                </a:solidFill>
                <a:latin typeface="+mj-lt"/>
                <a:ea typeface="+mj-ea"/>
                <a:cs typeface="+mj-cs"/>
              </a:rPr>
              <a:t>motieven</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voor</a:t>
            </a:r>
            <a:r>
              <a:rPr lang="en-US" sz="2200" kern="1200" dirty="0">
                <a:solidFill>
                  <a:srgbClr val="FFFFFF"/>
                </a:solidFill>
                <a:latin typeface="+mj-lt"/>
                <a:ea typeface="+mj-ea"/>
                <a:cs typeface="+mj-cs"/>
              </a:rPr>
              <a:t> de Pesters om hem te </a:t>
            </a:r>
            <a:r>
              <a:rPr lang="en-US" sz="2200" kern="1200" dirty="0" err="1">
                <a:solidFill>
                  <a:srgbClr val="FFFFFF"/>
                </a:solidFill>
                <a:latin typeface="+mj-lt"/>
                <a:ea typeface="+mj-ea"/>
                <a:cs typeface="+mj-cs"/>
              </a:rPr>
              <a:t>pesten</a:t>
            </a:r>
            <a:r>
              <a:rPr lang="en-US" sz="2200" kern="1200" dirty="0">
                <a:solidFill>
                  <a:srgbClr val="FFFFFF"/>
                </a:solidFill>
                <a:latin typeface="+mj-lt"/>
                <a:ea typeface="+mj-ea"/>
                <a:cs typeface="+mj-cs"/>
              </a:rPr>
              <a:t>?</a:t>
            </a: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 </a:t>
            </a: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6.Hoe </a:t>
            </a:r>
            <a:r>
              <a:rPr lang="en-US" sz="2200" kern="1200" dirty="0" err="1">
                <a:solidFill>
                  <a:srgbClr val="FFFFFF"/>
                </a:solidFill>
                <a:latin typeface="+mj-lt"/>
                <a:ea typeface="+mj-ea"/>
                <a:cs typeface="+mj-cs"/>
              </a:rPr>
              <a:t>zou</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jij</a:t>
            </a:r>
            <a:r>
              <a:rPr lang="en-US" sz="2200" kern="1200" dirty="0">
                <a:solidFill>
                  <a:srgbClr val="FFFFFF"/>
                </a:solidFill>
                <a:latin typeface="+mj-lt"/>
                <a:ea typeface="+mj-ea"/>
                <a:cs typeface="+mj-cs"/>
              </a:rPr>
              <a:t> je </a:t>
            </a:r>
            <a:r>
              <a:rPr lang="en-US" sz="2200" kern="1200" dirty="0" err="1">
                <a:solidFill>
                  <a:srgbClr val="FFFFFF"/>
                </a:solidFill>
                <a:latin typeface="+mj-lt"/>
                <a:ea typeface="+mj-ea"/>
                <a:cs typeface="+mj-cs"/>
              </a:rPr>
              <a:t>voelen</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als</a:t>
            </a:r>
            <a:r>
              <a:rPr lang="en-US" sz="2200" kern="1200" dirty="0">
                <a:solidFill>
                  <a:srgbClr val="FFFFFF"/>
                </a:solidFill>
                <a:latin typeface="+mj-lt"/>
                <a:ea typeface="+mj-ea"/>
                <a:cs typeface="+mj-cs"/>
              </a:rPr>
              <a:t> je </a:t>
            </a:r>
            <a:r>
              <a:rPr lang="en-US" sz="2200" kern="1200" dirty="0" err="1">
                <a:solidFill>
                  <a:srgbClr val="FFFFFF"/>
                </a:solidFill>
                <a:latin typeface="+mj-lt"/>
                <a:ea typeface="+mj-ea"/>
                <a:cs typeface="+mj-cs"/>
              </a:rPr>
              <a:t>wordt</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gepest</a:t>
            </a:r>
            <a:r>
              <a:rPr lang="en-US" sz="2200" kern="1200" dirty="0">
                <a:solidFill>
                  <a:srgbClr val="FFFFFF"/>
                </a:solidFill>
                <a:latin typeface="+mj-lt"/>
                <a:ea typeface="+mj-ea"/>
                <a:cs typeface="+mj-cs"/>
              </a:rPr>
              <a:t>?</a:t>
            </a:r>
            <a:br>
              <a:rPr lang="en-US" sz="2200" kern="1200" dirty="0">
                <a:solidFill>
                  <a:srgbClr val="FFFFFF"/>
                </a:solidFill>
                <a:latin typeface="+mj-lt"/>
                <a:ea typeface="+mj-ea"/>
                <a:cs typeface="+mj-cs"/>
              </a:rPr>
            </a:br>
            <a:br>
              <a:rPr lang="en-US" sz="2200" kern="1200" dirty="0">
                <a:solidFill>
                  <a:srgbClr val="FFFFFF"/>
                </a:solidFill>
                <a:latin typeface="+mj-lt"/>
                <a:ea typeface="+mj-ea"/>
                <a:cs typeface="+mj-cs"/>
              </a:rPr>
            </a:br>
            <a:r>
              <a:rPr lang="en-US" sz="2200" kern="1200" dirty="0">
                <a:solidFill>
                  <a:srgbClr val="FFFFFF"/>
                </a:solidFill>
                <a:latin typeface="+mj-lt"/>
                <a:ea typeface="+mj-ea"/>
                <a:cs typeface="+mj-cs"/>
              </a:rPr>
              <a:t>7.Welk </a:t>
            </a:r>
            <a:r>
              <a:rPr lang="en-US" sz="2200" kern="1200" dirty="0" err="1">
                <a:solidFill>
                  <a:srgbClr val="FFFFFF"/>
                </a:solidFill>
                <a:latin typeface="+mj-lt"/>
                <a:ea typeface="+mj-ea"/>
                <a:cs typeface="+mj-cs"/>
              </a:rPr>
              <a:t>gedeelte</a:t>
            </a:r>
            <a:r>
              <a:rPr lang="en-US" sz="2200" kern="1200" dirty="0">
                <a:solidFill>
                  <a:srgbClr val="FFFFFF"/>
                </a:solidFill>
                <a:latin typeface="+mj-lt"/>
                <a:ea typeface="+mj-ea"/>
                <a:cs typeface="+mj-cs"/>
              </a:rPr>
              <a:t> van de </a:t>
            </a:r>
            <a:r>
              <a:rPr lang="en-US" sz="2200" kern="1200" dirty="0" err="1">
                <a:solidFill>
                  <a:srgbClr val="FFFFFF"/>
                </a:solidFill>
                <a:latin typeface="+mj-lt"/>
                <a:ea typeface="+mj-ea"/>
                <a:cs typeface="+mj-cs"/>
              </a:rPr>
              <a:t>tekst</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spreekt</a:t>
            </a:r>
            <a:r>
              <a:rPr lang="en-US" sz="2200" kern="1200" dirty="0">
                <a:solidFill>
                  <a:srgbClr val="FFFFFF"/>
                </a:solidFill>
                <a:latin typeface="+mj-lt"/>
                <a:ea typeface="+mj-ea"/>
                <a:cs typeface="+mj-cs"/>
              </a:rPr>
              <a:t> je het </a:t>
            </a:r>
            <a:r>
              <a:rPr lang="en-US" sz="2200" kern="1200" dirty="0" err="1">
                <a:solidFill>
                  <a:srgbClr val="FFFFFF"/>
                </a:solidFill>
                <a:latin typeface="+mj-lt"/>
                <a:ea typeface="+mj-ea"/>
                <a:cs typeface="+mj-cs"/>
              </a:rPr>
              <a:t>meest</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aan</a:t>
            </a:r>
            <a:r>
              <a:rPr lang="en-US" sz="2200" kern="1200" dirty="0">
                <a:solidFill>
                  <a:srgbClr val="FFFFFF"/>
                </a:solidFill>
                <a:latin typeface="+mj-lt"/>
                <a:ea typeface="+mj-ea"/>
                <a:cs typeface="+mj-cs"/>
              </a:rPr>
              <a:t>? Leg </a:t>
            </a:r>
            <a:r>
              <a:rPr lang="en-US" sz="2200" kern="1200" dirty="0" err="1">
                <a:solidFill>
                  <a:srgbClr val="FFFFFF"/>
                </a:solidFill>
                <a:latin typeface="+mj-lt"/>
                <a:ea typeface="+mj-ea"/>
                <a:cs typeface="+mj-cs"/>
              </a:rPr>
              <a:t>uit</a:t>
            </a:r>
            <a:r>
              <a:rPr lang="en-US" sz="2200" kern="1200" dirty="0">
                <a:solidFill>
                  <a:srgbClr val="FFFFFF"/>
                </a:solidFill>
                <a:latin typeface="+mj-lt"/>
                <a:ea typeface="+mj-ea"/>
                <a:cs typeface="+mj-cs"/>
              </a:rPr>
              <a:t> </a:t>
            </a:r>
            <a:r>
              <a:rPr lang="en-US" sz="2200" kern="1200" dirty="0" err="1">
                <a:solidFill>
                  <a:srgbClr val="FFFFFF"/>
                </a:solidFill>
                <a:latin typeface="+mj-lt"/>
                <a:ea typeface="+mj-ea"/>
                <a:cs typeface="+mj-cs"/>
              </a:rPr>
              <a:t>waarom</a:t>
            </a:r>
            <a:r>
              <a:rPr lang="en-US" sz="2200" kern="1200" dirty="0">
                <a:solidFill>
                  <a:srgbClr val="FFFFFF"/>
                </a:solidFill>
                <a:latin typeface="+mj-lt"/>
                <a:ea typeface="+mj-ea"/>
                <a:cs typeface="+mj-cs"/>
              </a:rPr>
              <a:t>.</a:t>
            </a:r>
            <a:br>
              <a:rPr lang="en-US" sz="1500" kern="1200" dirty="0">
                <a:solidFill>
                  <a:srgbClr val="FFFFFF"/>
                </a:solidFill>
                <a:latin typeface="+mj-lt"/>
                <a:ea typeface="+mj-ea"/>
                <a:cs typeface="+mj-cs"/>
              </a:rPr>
            </a:br>
            <a:endParaRPr lang="en-US" sz="1500" kern="1200" dirty="0">
              <a:solidFill>
                <a:srgbClr val="FFFFFF"/>
              </a:solidFill>
              <a:latin typeface="+mj-lt"/>
              <a:ea typeface="+mj-ea"/>
              <a:cs typeface="+mj-cs"/>
            </a:endParaRPr>
          </a:p>
        </p:txBody>
      </p:sp>
      <p:sp>
        <p:nvSpPr>
          <p:cNvPr id="9" name="Tekstvak 8">
            <a:extLst>
              <a:ext uri="{FF2B5EF4-FFF2-40B4-BE49-F238E27FC236}">
                <a16:creationId xmlns:a16="http://schemas.microsoft.com/office/drawing/2014/main" id="{8EE3F712-A33A-4C71-B8C1-8672B6AFAD08}"/>
              </a:ext>
            </a:extLst>
          </p:cNvPr>
          <p:cNvSpPr txBox="1"/>
          <p:nvPr/>
        </p:nvSpPr>
        <p:spPr>
          <a:xfrm>
            <a:off x="2878037" y="169404"/>
            <a:ext cx="6105194" cy="682079"/>
          </a:xfrm>
          <a:prstGeom prst="rect">
            <a:avLst/>
          </a:prstGeom>
        </p:spPr>
        <p:txBody>
          <a:bodyPr vert="horz" lIns="91440" tIns="45720" rIns="91440" bIns="45720" rtlCol="0">
            <a:normAutofit/>
          </a:bodyPr>
          <a:lstStyle/>
          <a:p>
            <a:pPr algn="ctr">
              <a:lnSpc>
                <a:spcPct val="90000"/>
              </a:lnSpc>
              <a:spcBef>
                <a:spcPts val="1000"/>
              </a:spcBef>
            </a:pPr>
            <a:r>
              <a:rPr lang="en-US" sz="2400" kern="1200" dirty="0" err="1">
                <a:solidFill>
                  <a:srgbClr val="00B0F0"/>
                </a:solidFill>
                <a:latin typeface="+mn-lt"/>
                <a:ea typeface="+mn-ea"/>
                <a:cs typeface="+mn-cs"/>
              </a:rPr>
              <a:t>Sessie</a:t>
            </a:r>
            <a:r>
              <a:rPr lang="en-US" sz="2400" kern="1200" dirty="0">
                <a:solidFill>
                  <a:srgbClr val="00B0F0"/>
                </a:solidFill>
                <a:latin typeface="+mn-lt"/>
                <a:ea typeface="+mn-ea"/>
                <a:cs typeface="+mn-cs"/>
              </a:rPr>
              <a:t> 3</a:t>
            </a:r>
          </a:p>
        </p:txBody>
      </p:sp>
    </p:spTree>
    <p:extLst>
      <p:ext uri="{BB962C8B-B14F-4D97-AF65-F5344CB8AC3E}">
        <p14:creationId xmlns:p14="http://schemas.microsoft.com/office/powerpoint/2010/main" val="4160850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C50E5F-655A-4CEC-896D-24C485F82854}"/>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40415B71-033F-4E9C-A0FB-7D6A93754C33}"/>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1665058687"/>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TotalTime>
  <Words>1006</Words>
  <Application>Microsoft Office PowerPoint</Application>
  <PresentationFormat>Breedbeeld</PresentationFormat>
  <Paragraphs>24</Paragraphs>
  <Slides>9</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Calibri Light</vt:lpstr>
      <vt:lpstr>Kantoorthema</vt:lpstr>
      <vt:lpstr>  Songtekst Reünie van Snelle </vt:lpstr>
      <vt:lpstr>Ik kan de onderliggende boodschap van deze songtekst uitleggen aan een schoudermaatje. </vt:lpstr>
      <vt:lpstr>Reünie -Snelle-</vt:lpstr>
      <vt:lpstr>PowerPoint-presentatie</vt:lpstr>
      <vt:lpstr>   1.Waarom heeft dit liedje deze titel?   2.Wat is de belangrijkste boodschap?   3.Waarom heeft de schrijver deze tekst geschreven? </vt:lpstr>
      <vt:lpstr>   1. Wie bedoelen ze met lippie?  2. In de tekst staat: zonder jou was er geen muziek. Markeer deze zin.      Waarom was er zonder jou geen muziek?  3. Waarom is hij nu de man op reünie?  4. Welke reden geeft hij om geen appel te schillen op de reünie?      Zoek bewijzen in de tekst markeer deze.  5. Waarom maken de honderden verledens hem juist tot waar hij nu is?      Kun je uitleggen waarom hij niet kan wachten tot de reünie?      (staat niet letterlijk in de tekst) </vt:lpstr>
      <vt:lpstr>Vragen over woordenschat   1.Wat is een reünie?  2.In de tekst staat de uitdrukking: Misschien Oost-Indisch doof. Markeer deze uitdrukking en leg uit wat deze uitdrukking betekent.   3.In de tekst staat de uitdrukking: Misschien schil ik wel een appel op de Reünie. Markeer deze uitdrukking en leg uit wat deze uitdrukking betekent. </vt:lpstr>
      <vt:lpstr>1.Wie vertelt het verhaal?   2.Wat vindt de schrijver belangrijk?  3.Wat bedoelt de schrijver met: Bedankt voor die vlam, want die brandt weer als nooit tevoren?   4.Waaruit kunnen we afleiden dat de schrijver is gepest? Zoek bewijzen op in de tekst en schrijf deze op.   5.Wat waren de motieven voor de Pesters om hem te pesten?   6.Hoe zou jij je voelen als je wordt gepest?  7.Welk gedeelte van de tekst spreekt je het meest aan? Leg uit waarom.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Songtekst Reünie van Snelle </dc:title>
  <dc:creator>Angelique Zandbelt</dc:creator>
  <cp:lastModifiedBy>Angelique Zandbelt</cp:lastModifiedBy>
  <cp:revision>3</cp:revision>
  <dcterms:created xsi:type="dcterms:W3CDTF">2019-12-07T11:06:36Z</dcterms:created>
  <dcterms:modified xsi:type="dcterms:W3CDTF">2020-11-01T10:28:36Z</dcterms:modified>
</cp:coreProperties>
</file>